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2.xml" ContentType="application/vnd.openxmlformats-officedocument.drawingml.chart+xml"/>
  <Override PartName="/ppt/drawings/drawing2.xml" ContentType="application/vnd.openxmlformats-officedocument.drawingml.chartshape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3.xml" ContentType="application/vnd.openxmlformats-officedocument.drawingml.chart+xml"/>
  <Override PartName="/ppt/drawings/drawing3.xml" ContentType="application/vnd.openxmlformats-officedocument.drawingml.chartshapes+xml"/>
  <Override PartName="/ppt/notesSlides/notesSlide21.xml" ContentType="application/vnd.openxmlformats-officedocument.presentationml.notesSlide+xml"/>
  <Override PartName="/ppt/charts/chart4.xml" ContentType="application/vnd.openxmlformats-officedocument.drawingml.chart+xml"/>
  <Override PartName="/ppt/drawings/drawing4.xml" ContentType="application/vnd.openxmlformats-officedocument.drawingml.chartshapes+xml"/>
  <Override PartName="/ppt/notesSlides/notesSlide22.xml" ContentType="application/vnd.openxmlformats-officedocument.presentationml.notesSlide+xml"/>
  <Override PartName="/ppt/charts/chart5.xml" ContentType="application/vnd.openxmlformats-officedocument.drawingml.chart+xml"/>
  <Override PartName="/ppt/drawings/drawing5.xml" ContentType="application/vnd.openxmlformats-officedocument.drawingml.chartshape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colors1.xml" ContentType="application/vnd.ms-office.chartcolorstyle+xml"/>
  <Override PartName="/ppt/charts/style1.xml" ContentType="application/vnd.ms-office.chartstyle+xml"/>
  <Override PartName="/ppt/charts/colors2.xml" ContentType="application/vnd.ms-office.chartcolorstyle+xml"/>
  <Override PartName="/ppt/charts/style2.xml" ContentType="application/vnd.ms-office.chartstyle+xml"/>
  <Override PartName="/ppt/charts/colors3.xml" ContentType="application/vnd.ms-office.chartcolorstyle+xml"/>
  <Override PartName="/ppt/charts/style3.xml" ContentType="application/vnd.ms-office.chartstyle+xml"/>
  <Override PartName="/ppt/charts/colors4.xml" ContentType="application/vnd.ms-office.chartcolorstyle+xml"/>
  <Override PartName="/ppt/charts/style4.xml" ContentType="application/vnd.ms-office.chartstyle+xml"/>
  <Override PartName="/ppt/charts/colors5.xml" ContentType="application/vnd.ms-office.chartcolorstyle+xml"/>
  <Override PartName="/ppt/charts/style5.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33"/>
  </p:notesMasterIdLst>
  <p:sldIdLst>
    <p:sldId id="256" r:id="rId2"/>
    <p:sldId id="282" r:id="rId3"/>
    <p:sldId id="281" r:id="rId4"/>
    <p:sldId id="266" r:id="rId5"/>
    <p:sldId id="257" r:id="rId6"/>
    <p:sldId id="284" r:id="rId7"/>
    <p:sldId id="283" r:id="rId8"/>
    <p:sldId id="285" r:id="rId9"/>
    <p:sldId id="267" r:id="rId10"/>
    <p:sldId id="269" r:id="rId11"/>
    <p:sldId id="270" r:id="rId12"/>
    <p:sldId id="271" r:id="rId13"/>
    <p:sldId id="272" r:id="rId14"/>
    <p:sldId id="273" r:id="rId15"/>
    <p:sldId id="291" r:id="rId16"/>
    <p:sldId id="290" r:id="rId17"/>
    <p:sldId id="289" r:id="rId18"/>
    <p:sldId id="268" r:id="rId19"/>
    <p:sldId id="261" r:id="rId20"/>
    <p:sldId id="262" r:id="rId21"/>
    <p:sldId id="263" r:id="rId22"/>
    <p:sldId id="264" r:id="rId23"/>
    <p:sldId id="265" r:id="rId24"/>
    <p:sldId id="274" r:id="rId25"/>
    <p:sldId id="275" r:id="rId26"/>
    <p:sldId id="288" r:id="rId27"/>
    <p:sldId id="277" r:id="rId28"/>
    <p:sldId id="286" r:id="rId29"/>
    <p:sldId id="278" r:id="rId30"/>
    <p:sldId id="279" r:id="rId31"/>
    <p:sldId id="280" r:id="rId3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6860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92" autoAdjust="0"/>
    <p:restoredTop sz="94619" autoAdjust="0"/>
  </p:normalViewPr>
  <p:slideViewPr>
    <p:cSldViewPr snapToGrid="0">
      <p:cViewPr>
        <p:scale>
          <a:sx n="118" d="100"/>
          <a:sy n="118" d="100"/>
        </p:scale>
        <p:origin x="-72"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96" d="100"/>
          <a:sy n="96" d="100"/>
        </p:scale>
        <p:origin x="3516"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openxmlformats.org/officeDocument/2006/relationships/chartUserShapes" Target="../drawings/drawing1.xml"/><Relationship Id="rId1" Type="http://schemas.openxmlformats.org/officeDocument/2006/relationships/oleObject" Target="file:///\\Amazon1\Projects\1373%20Central%20Valley%20Modeling\Data\Hydrologic%20Data\Flow\Full%20Natural%20Flow%20Data\Water%20Year%20Index%20Data%20From%20CDEC1%20Report%20Plots.xlsx" TargetMode="External"/><Relationship Id="rId4" Type="http://schemas.microsoft.com/office/2011/relationships/chartStyle" Target="style1.xml"/></Relationships>
</file>

<file path=ppt/charts/_rels/chart2.xml.rels><?xml version="1.0" encoding="UTF-8" standalone="yes"?>
<Relationships xmlns="http://schemas.openxmlformats.org/package/2006/relationships"><Relationship Id="rId3" Type="http://schemas.microsoft.com/office/2011/relationships/chartColorStyle" Target="colors2.xml"/><Relationship Id="rId2" Type="http://schemas.openxmlformats.org/officeDocument/2006/relationships/chartUserShapes" Target="../drawings/drawing2.xml"/><Relationship Id="rId1" Type="http://schemas.openxmlformats.org/officeDocument/2006/relationships/oleObject" Target="file:///\\Amazon1\Projects\1373%20Central%20Valley%20Modeling\Data\Hydrologic%20Data\Flow\Full%20Natural%20Flow%20Data\Water%20Year%20Index%20Data%20From%20CDEC1%20Report%20Plots.xlsx" TargetMode="External"/><Relationship Id="rId4" Type="http://schemas.microsoft.com/office/2011/relationships/chartStyle" Target="style2.xml"/></Relationships>
</file>

<file path=ppt/charts/_rels/chart3.xml.rels><?xml version="1.0" encoding="UTF-8" standalone="yes"?>
<Relationships xmlns="http://schemas.openxmlformats.org/package/2006/relationships"><Relationship Id="rId3" Type="http://schemas.microsoft.com/office/2011/relationships/chartColorStyle" Target="colors3.xml"/><Relationship Id="rId2" Type="http://schemas.openxmlformats.org/officeDocument/2006/relationships/chartUserShapes" Target="../drawings/drawing3.xml"/><Relationship Id="rId1" Type="http://schemas.openxmlformats.org/officeDocument/2006/relationships/oleObject" Target="file:///\\Amazon1\Projects\1373%20Central%20Valley%20Modeling\Water%20Fix%20Analysis\DSM2%20Output\Daily%20Analysis\Daily%20EC%20Plots%20SDN1-2.xlsx" TargetMode="External"/><Relationship Id="rId4" Type="http://schemas.microsoft.com/office/2011/relationships/chartStyle" Target="style3.xml"/></Relationships>
</file>

<file path=ppt/charts/_rels/chart4.xml.rels><?xml version="1.0" encoding="UTF-8" standalone="yes"?>
<Relationships xmlns="http://schemas.openxmlformats.org/package/2006/relationships"><Relationship Id="rId3" Type="http://schemas.microsoft.com/office/2011/relationships/chartColorStyle" Target="colors4.xml"/><Relationship Id="rId2" Type="http://schemas.openxmlformats.org/officeDocument/2006/relationships/chartUserShapes" Target="../drawings/drawing4.xml"/><Relationship Id="rId1" Type="http://schemas.openxmlformats.org/officeDocument/2006/relationships/oleObject" Target="file:///\\Amazon1\Projects\1373%20Central%20Valley%20Modeling\Water%20Fix%20Analysis\DSM2%20Output\Daily%20Analysis\Daily%20EC%20Plots%20SDN1-2.xlsx" TargetMode="External"/><Relationship Id="rId4" Type="http://schemas.microsoft.com/office/2011/relationships/chartStyle" Target="style4.xml"/></Relationships>
</file>

<file path=ppt/charts/_rels/chart5.xml.rels><?xml version="1.0" encoding="UTF-8" standalone="yes"?>
<Relationships xmlns="http://schemas.openxmlformats.org/package/2006/relationships"><Relationship Id="rId3" Type="http://schemas.microsoft.com/office/2011/relationships/chartColorStyle" Target="colors5.xml"/><Relationship Id="rId2" Type="http://schemas.openxmlformats.org/officeDocument/2006/relationships/chartUserShapes" Target="../drawings/drawing5.xml"/><Relationship Id="rId1" Type="http://schemas.openxmlformats.org/officeDocument/2006/relationships/oleObject" Target="file:///\\Amazon1\Projects\1373%20Central%20Valley%20Modeling\Water%20Fix%20Analysis\DSM2%20Output\Daily%20Analysis\DSM2%20Daily%20Exceedance%20Bar%20Charts.xlsx" TargetMode="External"/><Relationship Id="rId4"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rgbClr val="000000"/>
                </a:solidFill>
                <a:latin typeface="Arial"/>
                <a:ea typeface="Arial"/>
                <a:cs typeface="Arial"/>
              </a:defRPr>
            </a:pPr>
            <a:r>
              <a:rPr lang="en-US" dirty="0"/>
              <a:t>Figure 3-1    Comparison of the 8-River Runoff For The 1976-1991</a:t>
            </a:r>
            <a:r>
              <a:rPr lang="en-US" baseline="0" dirty="0"/>
              <a:t> Period and the 1922-2003 Period</a:t>
            </a:r>
            <a:endParaRPr lang="en-US" dirty="0"/>
          </a:p>
        </c:rich>
      </c:tx>
      <c:layout>
        <c:manualLayout>
          <c:xMode val="edge"/>
          <c:yMode val="edge"/>
          <c:x val="0.15654069353848832"/>
          <c:y val="1.580039226213481E-2"/>
        </c:manualLayout>
      </c:layout>
      <c:overlay val="0"/>
      <c:spPr>
        <a:noFill/>
        <a:ln>
          <a:noFill/>
        </a:ln>
        <a:effectLst/>
      </c:spPr>
    </c:title>
    <c:autoTitleDeleted val="0"/>
    <c:plotArea>
      <c:layout>
        <c:manualLayout>
          <c:layoutTarget val="inner"/>
          <c:xMode val="edge"/>
          <c:yMode val="edge"/>
          <c:x val="6.4960143870905027E-2"/>
          <c:y val="0.11693050563801476"/>
          <c:w val="0.90605071935452508"/>
          <c:h val="0.78583708743724112"/>
        </c:manualLayout>
      </c:layout>
      <c:scatterChart>
        <c:scatterStyle val="lineMarker"/>
        <c:varyColors val="0"/>
        <c:ser>
          <c:idx val="1"/>
          <c:order val="0"/>
          <c:tx>
            <c:v>1976-1991 WY</c:v>
          </c:tx>
          <c:spPr>
            <a:ln w="19050" cap="rnd">
              <a:solidFill>
                <a:schemeClr val="accent3">
                  <a:lumMod val="50000"/>
                </a:schemeClr>
              </a:solidFill>
              <a:round/>
            </a:ln>
            <a:effectLst/>
          </c:spPr>
          <c:marker>
            <c:symbol val="circle"/>
            <c:size val="4"/>
            <c:spPr>
              <a:solidFill>
                <a:srgbClr val="0070C0"/>
              </a:solidFill>
              <a:ln w="9525">
                <a:solidFill>
                  <a:schemeClr val="bg1"/>
                </a:solidFill>
              </a:ln>
              <a:effectLst/>
            </c:spPr>
          </c:marker>
          <c:xVal>
            <c:numRef>
              <c:f>'Return Interval'!$O$6:$O$21</c:f>
              <c:numCache>
                <c:formatCode>0.00</c:formatCode>
                <c:ptCount val="16"/>
                <c:pt idx="0">
                  <c:v>5.8823529411764705E-2</c:v>
                </c:pt>
                <c:pt idx="1">
                  <c:v>0.11764705882352941</c:v>
                </c:pt>
                <c:pt idx="2">
                  <c:v>0.17647058823529413</c:v>
                </c:pt>
                <c:pt idx="3">
                  <c:v>0.23529411764705882</c:v>
                </c:pt>
                <c:pt idx="4">
                  <c:v>0.29411764705882354</c:v>
                </c:pt>
                <c:pt idx="5">
                  <c:v>0.35294117647058826</c:v>
                </c:pt>
                <c:pt idx="6">
                  <c:v>0.41176470588235292</c:v>
                </c:pt>
                <c:pt idx="7">
                  <c:v>0.47058823529411764</c:v>
                </c:pt>
                <c:pt idx="8">
                  <c:v>0.52941176470588236</c:v>
                </c:pt>
                <c:pt idx="9">
                  <c:v>0.58823529411764708</c:v>
                </c:pt>
                <c:pt idx="10">
                  <c:v>0.6470588235294118</c:v>
                </c:pt>
                <c:pt idx="11">
                  <c:v>0.70588235294117652</c:v>
                </c:pt>
                <c:pt idx="12">
                  <c:v>0.76470588235294112</c:v>
                </c:pt>
                <c:pt idx="13">
                  <c:v>0.82352941176470584</c:v>
                </c:pt>
                <c:pt idx="14">
                  <c:v>0.88235294117647056</c:v>
                </c:pt>
                <c:pt idx="15">
                  <c:v>0.94117647058823528</c:v>
                </c:pt>
              </c:numCache>
            </c:numRef>
          </c:xVal>
          <c:yVal>
            <c:numRef>
              <c:f>'Return Interval'!$N$6:$N$21</c:f>
              <c:numCache>
                <c:formatCode>General</c:formatCode>
                <c:ptCount val="16"/>
                <c:pt idx="0">
                  <c:v>6.17</c:v>
                </c:pt>
                <c:pt idx="1">
                  <c:v>10.17</c:v>
                </c:pt>
                <c:pt idx="2">
                  <c:v>11.35</c:v>
                </c:pt>
                <c:pt idx="3">
                  <c:v>11.64</c:v>
                </c:pt>
                <c:pt idx="4">
                  <c:v>11.71</c:v>
                </c:pt>
                <c:pt idx="5">
                  <c:v>11.719999999999999</c:v>
                </c:pt>
                <c:pt idx="6">
                  <c:v>14.32</c:v>
                </c:pt>
                <c:pt idx="7">
                  <c:v>14.639999999999999</c:v>
                </c:pt>
                <c:pt idx="8">
                  <c:v>18.38</c:v>
                </c:pt>
                <c:pt idx="9">
                  <c:v>18.39</c:v>
                </c:pt>
                <c:pt idx="10">
                  <c:v>29.48</c:v>
                </c:pt>
                <c:pt idx="11">
                  <c:v>31.799999999999997</c:v>
                </c:pt>
                <c:pt idx="12">
                  <c:v>33.57</c:v>
                </c:pt>
                <c:pt idx="13">
                  <c:v>35.33</c:v>
                </c:pt>
                <c:pt idx="14">
                  <c:v>44.819999999999993</c:v>
                </c:pt>
                <c:pt idx="15">
                  <c:v>52.69</c:v>
                </c:pt>
              </c:numCache>
            </c:numRef>
          </c:yVal>
          <c:smooth val="0"/>
          <c:extLst xmlns:c16r2="http://schemas.microsoft.com/office/drawing/2015/06/chart">
            <c:ext xmlns:c16="http://schemas.microsoft.com/office/drawing/2014/chart" uri="{C3380CC4-5D6E-409C-BE32-E72D297353CC}">
              <c16:uniqueId val="{00000000-082E-44F0-AA42-83637D6DCD7C}"/>
            </c:ext>
          </c:extLst>
        </c:ser>
        <c:ser>
          <c:idx val="0"/>
          <c:order val="1"/>
          <c:tx>
            <c:v>1922-2003 WY</c:v>
          </c:tx>
          <c:spPr>
            <a:ln w="19050" cap="rnd">
              <a:solidFill>
                <a:srgbClr val="0070C0"/>
              </a:solidFill>
              <a:round/>
            </a:ln>
            <a:effectLst/>
          </c:spPr>
          <c:marker>
            <c:symbol val="circle"/>
            <c:size val="4"/>
            <c:spPr>
              <a:solidFill>
                <a:schemeClr val="accent3">
                  <a:lumMod val="50000"/>
                </a:schemeClr>
              </a:solidFill>
              <a:ln w="6350">
                <a:solidFill>
                  <a:schemeClr val="bg1"/>
                </a:solidFill>
              </a:ln>
              <a:effectLst/>
            </c:spPr>
          </c:marker>
          <c:xVal>
            <c:numRef>
              <c:f>'Return Interval'!$D$6:$D$87</c:f>
              <c:numCache>
                <c:formatCode>General</c:formatCode>
                <c:ptCount val="82"/>
                <c:pt idx="0">
                  <c:v>1.2048192771084338E-2</c:v>
                </c:pt>
                <c:pt idx="1">
                  <c:v>2.4096385542168676E-2</c:v>
                </c:pt>
                <c:pt idx="2">
                  <c:v>3.614457831325301E-2</c:v>
                </c:pt>
                <c:pt idx="3">
                  <c:v>4.8192771084337352E-2</c:v>
                </c:pt>
                <c:pt idx="4">
                  <c:v>6.0240963855421686E-2</c:v>
                </c:pt>
                <c:pt idx="5">
                  <c:v>7.2289156626506021E-2</c:v>
                </c:pt>
                <c:pt idx="6">
                  <c:v>8.4337349397590355E-2</c:v>
                </c:pt>
                <c:pt idx="7">
                  <c:v>9.6385542168674704E-2</c:v>
                </c:pt>
                <c:pt idx="8">
                  <c:v>0.10843373493975904</c:v>
                </c:pt>
                <c:pt idx="9">
                  <c:v>0.12048192771084337</c:v>
                </c:pt>
                <c:pt idx="10">
                  <c:v>0.13253012048192772</c:v>
                </c:pt>
                <c:pt idx="11">
                  <c:v>0.14457831325301204</c:v>
                </c:pt>
                <c:pt idx="12">
                  <c:v>0.15662650602409639</c:v>
                </c:pt>
                <c:pt idx="13">
                  <c:v>0.16867469879518071</c:v>
                </c:pt>
                <c:pt idx="14">
                  <c:v>0.18072289156626506</c:v>
                </c:pt>
                <c:pt idx="15">
                  <c:v>0.19277108433734941</c:v>
                </c:pt>
                <c:pt idx="16">
                  <c:v>0.20481927710843373</c:v>
                </c:pt>
                <c:pt idx="17">
                  <c:v>0.21686746987951808</c:v>
                </c:pt>
                <c:pt idx="18">
                  <c:v>0.2289156626506024</c:v>
                </c:pt>
                <c:pt idx="19">
                  <c:v>0.24096385542168675</c:v>
                </c:pt>
                <c:pt idx="20">
                  <c:v>0.25301204819277107</c:v>
                </c:pt>
                <c:pt idx="21">
                  <c:v>0.26506024096385544</c:v>
                </c:pt>
                <c:pt idx="22">
                  <c:v>0.27710843373493976</c:v>
                </c:pt>
                <c:pt idx="23">
                  <c:v>0.28915662650602408</c:v>
                </c:pt>
                <c:pt idx="24">
                  <c:v>0.30120481927710846</c:v>
                </c:pt>
                <c:pt idx="25">
                  <c:v>0.31325301204819278</c:v>
                </c:pt>
                <c:pt idx="26">
                  <c:v>0.3253012048192771</c:v>
                </c:pt>
                <c:pt idx="27">
                  <c:v>0.33734939759036142</c:v>
                </c:pt>
                <c:pt idx="28">
                  <c:v>0.3493975903614458</c:v>
                </c:pt>
                <c:pt idx="29">
                  <c:v>0.36144578313253012</c:v>
                </c:pt>
                <c:pt idx="30">
                  <c:v>0.37349397590361444</c:v>
                </c:pt>
                <c:pt idx="31">
                  <c:v>0.38554216867469882</c:v>
                </c:pt>
                <c:pt idx="32">
                  <c:v>0.39759036144578314</c:v>
                </c:pt>
                <c:pt idx="33">
                  <c:v>0.40963855421686746</c:v>
                </c:pt>
                <c:pt idx="34">
                  <c:v>0.42168674698795183</c:v>
                </c:pt>
                <c:pt idx="35">
                  <c:v>0.43373493975903615</c:v>
                </c:pt>
                <c:pt idx="36">
                  <c:v>0.44578313253012047</c:v>
                </c:pt>
                <c:pt idx="37">
                  <c:v>0.45783132530120479</c:v>
                </c:pt>
                <c:pt idx="38">
                  <c:v>0.46987951807228917</c:v>
                </c:pt>
                <c:pt idx="39">
                  <c:v>0.48192771084337349</c:v>
                </c:pt>
                <c:pt idx="40">
                  <c:v>0.49397590361445781</c:v>
                </c:pt>
                <c:pt idx="41">
                  <c:v>0.50602409638554213</c:v>
                </c:pt>
                <c:pt idx="42">
                  <c:v>0.51807228915662651</c:v>
                </c:pt>
                <c:pt idx="43">
                  <c:v>0.53012048192771088</c:v>
                </c:pt>
                <c:pt idx="44">
                  <c:v>0.54216867469879515</c:v>
                </c:pt>
                <c:pt idx="45">
                  <c:v>0.55421686746987953</c:v>
                </c:pt>
                <c:pt idx="46">
                  <c:v>0.5662650602409639</c:v>
                </c:pt>
                <c:pt idx="47">
                  <c:v>0.57831325301204817</c:v>
                </c:pt>
                <c:pt idx="48">
                  <c:v>0.59036144578313254</c:v>
                </c:pt>
                <c:pt idx="49">
                  <c:v>0.60240963855421692</c:v>
                </c:pt>
                <c:pt idx="50">
                  <c:v>0.61445783132530118</c:v>
                </c:pt>
                <c:pt idx="51">
                  <c:v>0.62650602409638556</c:v>
                </c:pt>
                <c:pt idx="52">
                  <c:v>0.63855421686746983</c:v>
                </c:pt>
                <c:pt idx="53">
                  <c:v>0.6506024096385542</c:v>
                </c:pt>
                <c:pt idx="54">
                  <c:v>0.66265060240963858</c:v>
                </c:pt>
                <c:pt idx="55">
                  <c:v>0.67469879518072284</c:v>
                </c:pt>
                <c:pt idx="56">
                  <c:v>0.68674698795180722</c:v>
                </c:pt>
                <c:pt idx="57">
                  <c:v>0.6987951807228916</c:v>
                </c:pt>
                <c:pt idx="58">
                  <c:v>0.71084337349397586</c:v>
                </c:pt>
                <c:pt idx="59">
                  <c:v>0.72289156626506024</c:v>
                </c:pt>
                <c:pt idx="60">
                  <c:v>0.73493975903614461</c:v>
                </c:pt>
                <c:pt idx="61">
                  <c:v>0.74698795180722888</c:v>
                </c:pt>
                <c:pt idx="62">
                  <c:v>0.75903614457831325</c:v>
                </c:pt>
                <c:pt idx="63">
                  <c:v>0.77108433734939763</c:v>
                </c:pt>
                <c:pt idx="64">
                  <c:v>0.7831325301204819</c:v>
                </c:pt>
                <c:pt idx="65">
                  <c:v>0.79518072289156627</c:v>
                </c:pt>
                <c:pt idx="66">
                  <c:v>0.80722891566265065</c:v>
                </c:pt>
                <c:pt idx="67">
                  <c:v>0.81927710843373491</c:v>
                </c:pt>
                <c:pt idx="68">
                  <c:v>0.83132530120481929</c:v>
                </c:pt>
                <c:pt idx="69">
                  <c:v>0.84337349397590367</c:v>
                </c:pt>
                <c:pt idx="70">
                  <c:v>0.85542168674698793</c:v>
                </c:pt>
                <c:pt idx="71">
                  <c:v>0.86746987951807231</c:v>
                </c:pt>
                <c:pt idx="72">
                  <c:v>0.87951807228915657</c:v>
                </c:pt>
                <c:pt idx="73">
                  <c:v>0.89156626506024095</c:v>
                </c:pt>
                <c:pt idx="74">
                  <c:v>0.90361445783132532</c:v>
                </c:pt>
                <c:pt idx="75">
                  <c:v>0.91566265060240959</c:v>
                </c:pt>
                <c:pt idx="76">
                  <c:v>0.92771084337349397</c:v>
                </c:pt>
                <c:pt idx="77">
                  <c:v>0.93975903614457834</c:v>
                </c:pt>
                <c:pt idx="78">
                  <c:v>0.95180722891566261</c:v>
                </c:pt>
                <c:pt idx="79">
                  <c:v>0.96385542168674698</c:v>
                </c:pt>
                <c:pt idx="80">
                  <c:v>0.97590361445783136</c:v>
                </c:pt>
                <c:pt idx="81">
                  <c:v>0.98795180722891562</c:v>
                </c:pt>
              </c:numCache>
            </c:numRef>
          </c:xVal>
          <c:yVal>
            <c:numRef>
              <c:f>'Return Interval'!$C$6:$C$87</c:f>
              <c:numCache>
                <c:formatCode>General</c:formatCode>
                <c:ptCount val="82"/>
                <c:pt idx="0">
                  <c:v>6.17</c:v>
                </c:pt>
                <c:pt idx="1">
                  <c:v>7.24</c:v>
                </c:pt>
                <c:pt idx="2">
                  <c:v>7.76</c:v>
                </c:pt>
                <c:pt idx="3">
                  <c:v>10.17</c:v>
                </c:pt>
                <c:pt idx="4">
                  <c:v>10.35</c:v>
                </c:pt>
                <c:pt idx="5">
                  <c:v>10.91</c:v>
                </c:pt>
                <c:pt idx="6">
                  <c:v>11.08</c:v>
                </c:pt>
                <c:pt idx="7">
                  <c:v>11.24</c:v>
                </c:pt>
                <c:pt idx="8">
                  <c:v>11.35</c:v>
                </c:pt>
                <c:pt idx="9">
                  <c:v>11.45</c:v>
                </c:pt>
                <c:pt idx="10">
                  <c:v>11.64</c:v>
                </c:pt>
                <c:pt idx="11">
                  <c:v>11.71</c:v>
                </c:pt>
                <c:pt idx="12">
                  <c:v>11.719999999999999</c:v>
                </c:pt>
                <c:pt idx="13">
                  <c:v>12.28</c:v>
                </c:pt>
                <c:pt idx="14">
                  <c:v>12.99</c:v>
                </c:pt>
                <c:pt idx="15">
                  <c:v>13.81</c:v>
                </c:pt>
                <c:pt idx="16">
                  <c:v>14.06</c:v>
                </c:pt>
                <c:pt idx="17">
                  <c:v>14.07</c:v>
                </c:pt>
                <c:pt idx="18">
                  <c:v>14.32</c:v>
                </c:pt>
                <c:pt idx="19">
                  <c:v>14.35</c:v>
                </c:pt>
                <c:pt idx="20">
                  <c:v>14.48</c:v>
                </c:pt>
                <c:pt idx="21">
                  <c:v>14.639999999999999</c:v>
                </c:pt>
                <c:pt idx="22">
                  <c:v>15.030000000000001</c:v>
                </c:pt>
                <c:pt idx="23">
                  <c:v>15.25</c:v>
                </c:pt>
                <c:pt idx="24">
                  <c:v>15.760000000000002</c:v>
                </c:pt>
                <c:pt idx="25">
                  <c:v>16.02</c:v>
                </c:pt>
                <c:pt idx="26">
                  <c:v>16.580000000000002</c:v>
                </c:pt>
                <c:pt idx="27">
                  <c:v>16.77</c:v>
                </c:pt>
                <c:pt idx="28">
                  <c:v>16.93</c:v>
                </c:pt>
                <c:pt idx="29">
                  <c:v>17</c:v>
                </c:pt>
                <c:pt idx="30">
                  <c:v>18.38</c:v>
                </c:pt>
                <c:pt idx="31">
                  <c:v>18.39</c:v>
                </c:pt>
                <c:pt idx="32">
                  <c:v>18.66</c:v>
                </c:pt>
                <c:pt idx="33">
                  <c:v>18.72</c:v>
                </c:pt>
                <c:pt idx="34">
                  <c:v>19.09</c:v>
                </c:pt>
                <c:pt idx="35">
                  <c:v>19.18</c:v>
                </c:pt>
                <c:pt idx="36">
                  <c:v>19.75</c:v>
                </c:pt>
                <c:pt idx="37">
                  <c:v>19.86</c:v>
                </c:pt>
                <c:pt idx="38">
                  <c:v>19.96</c:v>
                </c:pt>
                <c:pt idx="39">
                  <c:v>20.72</c:v>
                </c:pt>
                <c:pt idx="40">
                  <c:v>21.130000000000003</c:v>
                </c:pt>
                <c:pt idx="41">
                  <c:v>21.5</c:v>
                </c:pt>
                <c:pt idx="42">
                  <c:v>21.66</c:v>
                </c:pt>
                <c:pt idx="43">
                  <c:v>21.73</c:v>
                </c:pt>
                <c:pt idx="44">
                  <c:v>23</c:v>
                </c:pt>
                <c:pt idx="45">
                  <c:v>23.35</c:v>
                </c:pt>
                <c:pt idx="46">
                  <c:v>23.840000000000003</c:v>
                </c:pt>
                <c:pt idx="47">
                  <c:v>24.18</c:v>
                </c:pt>
                <c:pt idx="48">
                  <c:v>24.439999999999998</c:v>
                </c:pt>
                <c:pt idx="49">
                  <c:v>24.799999999999997</c:v>
                </c:pt>
                <c:pt idx="50">
                  <c:v>25.41</c:v>
                </c:pt>
                <c:pt idx="51">
                  <c:v>25.66</c:v>
                </c:pt>
                <c:pt idx="52">
                  <c:v>26.52</c:v>
                </c:pt>
                <c:pt idx="53">
                  <c:v>27.1</c:v>
                </c:pt>
                <c:pt idx="54">
                  <c:v>27.48</c:v>
                </c:pt>
                <c:pt idx="55">
                  <c:v>28.41</c:v>
                </c:pt>
                <c:pt idx="56">
                  <c:v>29.02</c:v>
                </c:pt>
                <c:pt idx="57">
                  <c:v>29.229999999999997</c:v>
                </c:pt>
                <c:pt idx="58">
                  <c:v>29.48</c:v>
                </c:pt>
                <c:pt idx="59">
                  <c:v>29.509999999999998</c:v>
                </c:pt>
                <c:pt idx="60">
                  <c:v>29.669999999999998</c:v>
                </c:pt>
                <c:pt idx="61">
                  <c:v>30.2</c:v>
                </c:pt>
                <c:pt idx="62">
                  <c:v>30.33</c:v>
                </c:pt>
                <c:pt idx="63">
                  <c:v>30.590000000000003</c:v>
                </c:pt>
                <c:pt idx="64">
                  <c:v>31.799999999999997</c:v>
                </c:pt>
                <c:pt idx="65">
                  <c:v>32.619999999999997</c:v>
                </c:pt>
                <c:pt idx="66">
                  <c:v>33.57</c:v>
                </c:pt>
                <c:pt idx="67">
                  <c:v>33.770000000000003</c:v>
                </c:pt>
                <c:pt idx="68">
                  <c:v>34.04</c:v>
                </c:pt>
                <c:pt idx="69">
                  <c:v>34.93</c:v>
                </c:pt>
                <c:pt idx="70">
                  <c:v>35.01</c:v>
                </c:pt>
                <c:pt idx="71">
                  <c:v>35.33</c:v>
                </c:pt>
                <c:pt idx="72">
                  <c:v>37.900000000000006</c:v>
                </c:pt>
                <c:pt idx="73">
                  <c:v>38.07</c:v>
                </c:pt>
                <c:pt idx="74">
                  <c:v>39.269999999999996</c:v>
                </c:pt>
                <c:pt idx="75">
                  <c:v>39.56</c:v>
                </c:pt>
                <c:pt idx="76">
                  <c:v>39.619999999999997</c:v>
                </c:pt>
                <c:pt idx="77">
                  <c:v>41.83</c:v>
                </c:pt>
                <c:pt idx="78">
                  <c:v>43.07</c:v>
                </c:pt>
                <c:pt idx="79">
                  <c:v>44.819999999999993</c:v>
                </c:pt>
                <c:pt idx="80">
                  <c:v>46.87</c:v>
                </c:pt>
                <c:pt idx="81">
                  <c:v>52.69</c:v>
                </c:pt>
              </c:numCache>
            </c:numRef>
          </c:yVal>
          <c:smooth val="0"/>
          <c:extLst xmlns:c16r2="http://schemas.microsoft.com/office/drawing/2015/06/chart">
            <c:ext xmlns:c16="http://schemas.microsoft.com/office/drawing/2014/chart" uri="{C3380CC4-5D6E-409C-BE32-E72D297353CC}">
              <c16:uniqueId val="{00000001-082E-44F0-AA42-83637D6DCD7C}"/>
            </c:ext>
          </c:extLst>
        </c:ser>
        <c:dLbls>
          <c:showLegendKey val="0"/>
          <c:showVal val="0"/>
          <c:showCatName val="0"/>
          <c:showSerName val="0"/>
          <c:showPercent val="0"/>
          <c:showBubbleSize val="0"/>
        </c:dLbls>
        <c:axId val="190463360"/>
        <c:axId val="191343232"/>
      </c:scatterChart>
      <c:valAx>
        <c:axId val="190463360"/>
        <c:scaling>
          <c:orientation val="minMax"/>
          <c:max val="1"/>
        </c:scaling>
        <c:delete val="0"/>
        <c:axPos val="b"/>
        <c:majorGridlines>
          <c:spPr>
            <a:ln w="9525" cap="flat" cmpd="sng" algn="ctr">
              <a:solidFill>
                <a:schemeClr val="tx1">
                  <a:lumMod val="50000"/>
                </a:schemeClr>
              </a:solidFill>
              <a:round/>
            </a:ln>
            <a:effectLst/>
          </c:spPr>
        </c:majorGridlines>
        <c:title>
          <c:tx>
            <c:rich>
              <a:bodyPr rot="0" spcFirstLastPara="1" vertOverflow="ellipsis" vert="horz" wrap="square" anchor="ctr" anchorCtr="1"/>
              <a:lstStyle/>
              <a:p>
                <a:pPr>
                  <a:defRPr sz="1000" b="1" i="0" u="none" strike="noStrike" kern="1200" baseline="0">
                    <a:solidFill>
                      <a:srgbClr val="000000"/>
                    </a:solidFill>
                    <a:latin typeface="Arial"/>
                    <a:ea typeface="Arial"/>
                    <a:cs typeface="Arial"/>
                  </a:defRPr>
                </a:pPr>
                <a:r>
                  <a:rPr lang="en-US" dirty="0"/>
                  <a:t>Probability of </a:t>
                </a:r>
                <a:r>
                  <a:rPr lang="en-US" dirty="0" smtClean="0"/>
                  <a:t>Occurrence </a:t>
                </a:r>
                <a:r>
                  <a:rPr lang="en-US" dirty="0"/>
                  <a:t>(%)</a:t>
                </a:r>
              </a:p>
            </c:rich>
          </c:tx>
          <c:layout>
            <c:manualLayout>
              <c:xMode val="edge"/>
              <c:yMode val="edge"/>
              <c:x val="0.42292366444077617"/>
              <c:y val="0.96884998419900548"/>
            </c:manualLayout>
          </c:layout>
          <c:overlay val="0"/>
          <c:spPr>
            <a:noFill/>
            <a:ln>
              <a:noFill/>
            </a:ln>
            <a:effectLst/>
          </c:spPr>
        </c:title>
        <c:numFmt formatCode="0%" sourceLinked="0"/>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rgbClr val="000000"/>
                </a:solidFill>
                <a:latin typeface="Arial"/>
                <a:ea typeface="Arial"/>
                <a:cs typeface="Arial"/>
              </a:defRPr>
            </a:pPr>
            <a:endParaRPr lang="en-US"/>
          </a:p>
        </c:txPr>
        <c:crossAx val="191343232"/>
        <c:crosses val="autoZero"/>
        <c:crossBetween val="midCat"/>
      </c:valAx>
      <c:valAx>
        <c:axId val="191343232"/>
        <c:scaling>
          <c:orientation val="minMax"/>
        </c:scaling>
        <c:delete val="0"/>
        <c:axPos val="l"/>
        <c:majorGridlines>
          <c:spPr>
            <a:ln w="6350" cap="flat" cmpd="sng" algn="ctr">
              <a:solidFill>
                <a:schemeClr val="tx1">
                  <a:lumMod val="50000"/>
                </a:schemeClr>
              </a:solidFill>
              <a:prstDash val="solid"/>
              <a:round/>
              <a:headEnd type="none" w="med" len="med"/>
              <a:tailEnd type="none" w="med" len="med"/>
            </a:ln>
            <a:effectLst/>
          </c:spPr>
        </c:majorGridlines>
        <c:title>
          <c:tx>
            <c:rich>
              <a:bodyPr rot="-5400000" spcFirstLastPara="1" vertOverflow="ellipsis" vert="horz" wrap="square" anchor="ctr" anchorCtr="1"/>
              <a:lstStyle/>
              <a:p>
                <a:pPr>
                  <a:defRPr sz="1000" b="1" i="0" u="none" strike="noStrike" kern="1200" baseline="0">
                    <a:solidFill>
                      <a:srgbClr val="000000"/>
                    </a:solidFill>
                    <a:latin typeface="Arial"/>
                    <a:ea typeface="Arial"/>
                    <a:cs typeface="Arial"/>
                  </a:defRPr>
                </a:pPr>
                <a:r>
                  <a:rPr lang="en-US" dirty="0"/>
                  <a:t>Flow (MAF)</a:t>
                </a:r>
              </a:p>
            </c:rich>
          </c:tx>
          <c:layout>
            <c:manualLayout>
              <c:xMode val="edge"/>
              <c:yMode val="edge"/>
              <c:x val="5.8553192117172777E-3"/>
              <c:y val="0.44975075869510484"/>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rgbClr val="000000"/>
                </a:solidFill>
                <a:latin typeface="Arial"/>
                <a:ea typeface="Arial"/>
                <a:cs typeface="Arial"/>
              </a:defRPr>
            </a:pPr>
            <a:endParaRPr lang="en-US"/>
          </a:p>
        </c:txPr>
        <c:crossAx val="190463360"/>
        <c:crosses val="autoZero"/>
        <c:crossBetween val="midCat"/>
        <c:majorUnit val="4"/>
      </c:valAx>
      <c:spPr>
        <a:solidFill>
          <a:srgbClr val="FFFFFF"/>
        </a:solidFill>
        <a:ln w="12700" cap="flat" cmpd="sng" algn="ctr">
          <a:solidFill>
            <a:sysClr val="windowText" lastClr="000000">
              <a:lumMod val="100000"/>
            </a:sysClr>
          </a:solidFill>
          <a:prstDash val="solid"/>
          <a:round/>
          <a:headEnd type="none" w="med" len="med"/>
          <a:tailEnd type="none" w="med" len="med"/>
        </a:ln>
        <a:effectLst/>
      </c:spPr>
    </c:plotArea>
    <c:legend>
      <c:legendPos val="r"/>
      <c:layout>
        <c:manualLayout>
          <c:xMode val="edge"/>
          <c:yMode val="edge"/>
          <c:x val="0.13749185865655683"/>
          <c:y val="0.1663861285631979"/>
          <c:w val="0.15795324195586663"/>
          <c:h val="0.1182285385058575"/>
        </c:manualLayout>
      </c:layout>
      <c:overlay val="0"/>
      <c:spPr>
        <a:solidFill>
          <a:sysClr val="window" lastClr="FFFFFF">
            <a:lumMod val="95000"/>
          </a:sysClr>
        </a:solidFill>
        <a:ln>
          <a:solidFill>
            <a:sysClr val="windowText" lastClr="000000">
              <a:lumMod val="100000"/>
            </a:sysClr>
          </a:solidFill>
        </a:ln>
        <a:effectLst/>
      </c:spPr>
      <c:txPr>
        <a:bodyPr rot="0" spcFirstLastPara="1" vertOverflow="ellipsis" vert="horz" wrap="square" anchor="ctr" anchorCtr="1"/>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solidFill>
      <a:srgbClr val="FFFFFF"/>
    </a:solidFill>
    <a:ln w="12700" cap="flat" cmpd="sng" algn="ctr">
      <a:solidFill>
        <a:srgbClr val="FFFFFF"/>
      </a:solidFill>
      <a:prstDash val="solid"/>
      <a:round/>
    </a:ln>
    <a:effectLst/>
  </c:spPr>
  <c:txPr>
    <a:bodyPr/>
    <a:lstStyle/>
    <a:p>
      <a:pPr>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rgbClr val="000000"/>
                </a:solidFill>
                <a:latin typeface="Arial"/>
                <a:ea typeface="Arial"/>
                <a:cs typeface="Arial"/>
              </a:defRPr>
            </a:pPr>
            <a:r>
              <a:rPr lang="en-US" dirty="0"/>
              <a:t>Exceedance Based on CALSIM II 82 Year Period vs Exceedance Based on DSM2 16 Year Period</a:t>
            </a:r>
          </a:p>
        </c:rich>
      </c:tx>
      <c:layout>
        <c:manualLayout>
          <c:xMode val="edge"/>
          <c:yMode val="edge"/>
          <c:x val="0.11183641975308641"/>
          <c:y val="2.0031750919874058E-3"/>
        </c:manualLayout>
      </c:layout>
      <c:overlay val="0"/>
      <c:spPr>
        <a:noFill/>
        <a:ln>
          <a:noFill/>
        </a:ln>
        <a:effectLst/>
      </c:spPr>
    </c:title>
    <c:autoTitleDeleted val="0"/>
    <c:plotArea>
      <c:layout>
        <c:manualLayout>
          <c:layoutTarget val="inner"/>
          <c:xMode val="edge"/>
          <c:yMode val="edge"/>
          <c:x val="8.6782589676290461E-2"/>
          <c:y val="9.5893299918764385E-2"/>
          <c:w val="0.91321741032370951"/>
          <c:h val="0.82094711188748071"/>
        </c:manualLayout>
      </c:layout>
      <c:barChart>
        <c:barDir val="col"/>
        <c:grouping val="clustered"/>
        <c:varyColors val="0"/>
        <c:ser>
          <c:idx val="0"/>
          <c:order val="0"/>
          <c:tx>
            <c:strRef>
              <c:f>'Return Interval'!$W$33</c:f>
              <c:strCache>
                <c:ptCount val="1"/>
                <c:pt idx="0">
                  <c:v>% Exceedance</c:v>
                </c:pt>
              </c:strCache>
            </c:strRef>
          </c:tx>
          <c:spPr>
            <a:solidFill>
              <a:srgbClr val="0070C0"/>
            </a:solidFill>
            <a:ln>
              <a:solidFill>
                <a:sysClr val="windowText" lastClr="000000">
                  <a:lumMod val="100000"/>
                </a:sysClr>
              </a:solidFill>
            </a:ln>
            <a:effectLst/>
          </c:spPr>
          <c:invertIfNegative val="0"/>
          <c:cat>
            <c:numRef>
              <c:f>'Return Interval'!$W$34:$W$43</c:f>
              <c:numCache>
                <c:formatCode>General</c:formatCode>
                <c:ptCount val="10"/>
                <c:pt idx="0">
                  <c:v>10</c:v>
                </c:pt>
                <c:pt idx="1">
                  <c:v>20</c:v>
                </c:pt>
                <c:pt idx="2">
                  <c:v>30</c:v>
                </c:pt>
                <c:pt idx="3">
                  <c:v>40</c:v>
                </c:pt>
                <c:pt idx="4">
                  <c:v>50</c:v>
                </c:pt>
                <c:pt idx="5">
                  <c:v>60</c:v>
                </c:pt>
                <c:pt idx="6">
                  <c:v>70</c:v>
                </c:pt>
                <c:pt idx="7">
                  <c:v>80</c:v>
                </c:pt>
                <c:pt idx="8">
                  <c:v>90</c:v>
                </c:pt>
                <c:pt idx="9">
                  <c:v>95</c:v>
                </c:pt>
              </c:numCache>
            </c:numRef>
          </c:cat>
          <c:val>
            <c:numRef>
              <c:f>'Return Interval'!$Z$34:$Z$43</c:f>
              <c:numCache>
                <c:formatCode>0.0%</c:formatCode>
                <c:ptCount val="10"/>
                <c:pt idx="0">
                  <c:v>0.20429344451343912</c:v>
                </c:pt>
                <c:pt idx="1">
                  <c:v>0.17865329512893993</c:v>
                </c:pt>
                <c:pt idx="2">
                  <c:v>0.25450378763765991</c:v>
                </c:pt>
                <c:pt idx="3">
                  <c:v>0.26092544987146526</c:v>
                </c:pt>
                <c:pt idx="4">
                  <c:v>0.22542810227539306</c:v>
                </c:pt>
                <c:pt idx="5">
                  <c:v>0.16661274668392115</c:v>
                </c:pt>
                <c:pt idx="6">
                  <c:v>-7.9063407964450494E-2</c:v>
                </c:pt>
                <c:pt idx="7">
                  <c:v>-4.9272727272727419E-2</c:v>
                </c:pt>
                <c:pt idx="8">
                  <c:v>-0.21256746337702395</c:v>
                </c:pt>
                <c:pt idx="9">
                  <c:v>-0.22866337095420197</c:v>
                </c:pt>
              </c:numCache>
            </c:numRef>
          </c:val>
        </c:ser>
        <c:dLbls>
          <c:showLegendKey val="0"/>
          <c:showVal val="0"/>
          <c:showCatName val="0"/>
          <c:showSerName val="0"/>
          <c:showPercent val="0"/>
          <c:showBubbleSize val="0"/>
        </c:dLbls>
        <c:gapWidth val="219"/>
        <c:overlap val="-27"/>
        <c:axId val="192276736"/>
        <c:axId val="192278912"/>
      </c:barChart>
      <c:catAx>
        <c:axId val="192276736"/>
        <c:scaling>
          <c:orientation val="minMax"/>
        </c:scaling>
        <c:delete val="0"/>
        <c:axPos val="b"/>
        <c:majorGridlines>
          <c:spPr>
            <a:ln w="9525" cap="flat" cmpd="sng" algn="ctr">
              <a:solidFill>
                <a:schemeClr val="bg1">
                  <a:lumMod val="50000"/>
                  <a:lumOff val="50000"/>
                </a:schemeClr>
              </a:solidFill>
              <a:round/>
            </a:ln>
            <a:effectLst/>
          </c:spPr>
        </c:majorGridlines>
        <c:title>
          <c:tx>
            <c:rich>
              <a:bodyPr rot="0" spcFirstLastPara="1" vertOverflow="ellipsis" vert="horz" wrap="square" anchor="ctr" anchorCtr="1"/>
              <a:lstStyle/>
              <a:p>
                <a:pPr>
                  <a:defRPr sz="1000" b="1" i="0" u="none" strike="noStrike" kern="1200" baseline="0">
                    <a:solidFill>
                      <a:srgbClr val="000000"/>
                    </a:solidFill>
                    <a:latin typeface="Arial"/>
                    <a:ea typeface="Arial"/>
                    <a:cs typeface="Arial"/>
                  </a:defRPr>
                </a:pPr>
                <a:r>
                  <a:rPr lang="en-US" dirty="0"/>
                  <a:t>Percent Exceedance</a:t>
                </a:r>
              </a:p>
            </c:rich>
          </c:tx>
          <c:layout>
            <c:manualLayout>
              <c:xMode val="edge"/>
              <c:yMode val="edge"/>
              <c:x val="0.4419204212116411"/>
              <c:y val="0.97072463639092232"/>
            </c:manualLayout>
          </c:layout>
          <c:overlay val="0"/>
          <c:spPr>
            <a:noFill/>
            <a:ln>
              <a:noFill/>
            </a:ln>
            <a:effectLst/>
          </c:spPr>
        </c:title>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rgbClr val="000000"/>
                </a:solidFill>
                <a:latin typeface="Arial"/>
                <a:ea typeface="Arial"/>
                <a:cs typeface="Arial"/>
              </a:defRPr>
            </a:pPr>
            <a:endParaRPr lang="en-US"/>
          </a:p>
        </c:txPr>
        <c:crossAx val="192278912"/>
        <c:crosses val="autoZero"/>
        <c:auto val="1"/>
        <c:lblAlgn val="ctr"/>
        <c:lblOffset val="100"/>
        <c:noMultiLvlLbl val="0"/>
      </c:catAx>
      <c:valAx>
        <c:axId val="192278912"/>
        <c:scaling>
          <c:orientation val="minMax"/>
        </c:scaling>
        <c:delete val="0"/>
        <c:axPos val="l"/>
        <c:majorGridlines>
          <c:spPr>
            <a:ln w="6350" cap="flat" cmpd="sng" algn="ctr">
              <a:solidFill>
                <a:schemeClr val="bg1">
                  <a:lumMod val="50000"/>
                  <a:lumOff val="50000"/>
                </a:schemeClr>
              </a:solidFill>
              <a:prstDash val="solid"/>
              <a:round/>
              <a:headEnd type="none" w="med" len="med"/>
              <a:tailEnd type="none" w="med" len="med"/>
            </a:ln>
            <a:effectLst/>
          </c:spPr>
        </c:majorGridlines>
        <c:title>
          <c:tx>
            <c:rich>
              <a:bodyPr rot="-5400000" spcFirstLastPara="1" vertOverflow="ellipsis" vert="horz" wrap="square" anchor="ctr" anchorCtr="1"/>
              <a:lstStyle/>
              <a:p>
                <a:pPr>
                  <a:defRPr sz="1000" b="1" i="0" u="none" strike="noStrike" kern="1200" baseline="0">
                    <a:solidFill>
                      <a:srgbClr val="000000"/>
                    </a:solidFill>
                    <a:latin typeface="Arial"/>
                    <a:ea typeface="Arial"/>
                    <a:cs typeface="Arial"/>
                  </a:defRPr>
                </a:pPr>
                <a:r>
                  <a:rPr lang="en-US" dirty="0"/>
                  <a:t>Percent Difference (%)</a:t>
                </a:r>
              </a:p>
            </c:rich>
          </c:tx>
          <c:layout>
            <c:manualLayout>
              <c:xMode val="edge"/>
              <c:yMode val="edge"/>
              <c:x val="5.8614435512409592E-3"/>
              <c:y val="0.39704459520987329"/>
            </c:manualLayout>
          </c:layout>
          <c:overlay val="0"/>
          <c:spPr>
            <a:noFill/>
            <a:ln>
              <a:noFill/>
            </a:ln>
            <a:effectLst/>
          </c:spPr>
        </c:title>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000000"/>
                </a:solidFill>
                <a:latin typeface="Arial"/>
                <a:ea typeface="Arial"/>
                <a:cs typeface="Arial"/>
              </a:defRPr>
            </a:pPr>
            <a:endParaRPr lang="en-US"/>
          </a:p>
        </c:txPr>
        <c:crossAx val="192276736"/>
        <c:crosses val="autoZero"/>
        <c:crossBetween val="between"/>
      </c:valAx>
      <c:spPr>
        <a:solidFill>
          <a:srgbClr val="FFFFFF"/>
        </a:solidFill>
        <a:ln w="12700" cap="flat" cmpd="sng" algn="ctr">
          <a:solidFill>
            <a:sysClr val="windowText" lastClr="000000">
              <a:lumMod val="100000"/>
            </a:sysClr>
          </a:solidFill>
          <a:prstDash val="solid"/>
          <a:round/>
          <a:headEnd type="none" w="med" len="med"/>
          <a:tailEnd type="none" w="med" len="med"/>
        </a:ln>
        <a:effectLst/>
      </c:spPr>
    </c:plotArea>
    <c:plotVisOnly val="1"/>
    <c:dispBlanksAs val="gap"/>
    <c:showDLblsOverMax val="0"/>
  </c:chart>
  <c:spPr>
    <a:solidFill>
      <a:srgbClr val="FFFFFF"/>
    </a:solidFill>
    <a:ln w="12700" cap="flat" cmpd="sng" algn="ctr">
      <a:solidFill>
        <a:srgbClr val="FFFFFF"/>
      </a:solidFill>
      <a:prstDash val="solid"/>
      <a:round/>
    </a:ln>
    <a:effectLst/>
  </c:spPr>
  <c:txPr>
    <a:bodyPr/>
    <a:lstStyle/>
    <a:p>
      <a:pPr>
        <a:defRPr/>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222858506323076E-2"/>
          <c:y val="5.6058892143123366E-2"/>
          <c:w val="0.89191565258888095"/>
          <c:h val="0.80886669017119139"/>
        </c:manualLayout>
      </c:layout>
      <c:areaChart>
        <c:grouping val="standard"/>
        <c:varyColors val="0"/>
        <c:ser>
          <c:idx val="1"/>
          <c:order val="0"/>
          <c:tx>
            <c:v>Scenario B2</c:v>
          </c:tx>
          <c:spPr>
            <a:solidFill>
              <a:schemeClr val="accent1"/>
            </a:solidFill>
            <a:ln w="6350">
              <a:solidFill>
                <a:schemeClr val="bg1"/>
              </a:solidFill>
            </a:ln>
            <a:effectLst/>
          </c:spPr>
          <c:cat>
            <c:numRef>
              <c:f>'SDN-1 and SDN-2 Daily EC'!$A$372:$A$6215</c:f>
              <c:numCache>
                <c:formatCode>m/d/yy;@</c:formatCode>
                <c:ptCount val="5844"/>
                <c:pt idx="0">
                  <c:v>27668</c:v>
                </c:pt>
                <c:pt idx="1">
                  <c:v>27669</c:v>
                </c:pt>
                <c:pt idx="2">
                  <c:v>27670</c:v>
                </c:pt>
                <c:pt idx="3">
                  <c:v>27671</c:v>
                </c:pt>
                <c:pt idx="4">
                  <c:v>27672</c:v>
                </c:pt>
                <c:pt idx="5">
                  <c:v>27673</c:v>
                </c:pt>
                <c:pt idx="6">
                  <c:v>27674</c:v>
                </c:pt>
                <c:pt idx="7">
                  <c:v>27675</c:v>
                </c:pt>
                <c:pt idx="8">
                  <c:v>27676</c:v>
                </c:pt>
                <c:pt idx="9">
                  <c:v>27677</c:v>
                </c:pt>
                <c:pt idx="10">
                  <c:v>27678</c:v>
                </c:pt>
                <c:pt idx="11">
                  <c:v>27679</c:v>
                </c:pt>
                <c:pt idx="12">
                  <c:v>27680</c:v>
                </c:pt>
                <c:pt idx="13">
                  <c:v>27681</c:v>
                </c:pt>
                <c:pt idx="14">
                  <c:v>27682</c:v>
                </c:pt>
                <c:pt idx="15">
                  <c:v>27683</c:v>
                </c:pt>
                <c:pt idx="16">
                  <c:v>27684</c:v>
                </c:pt>
                <c:pt idx="17">
                  <c:v>27685</c:v>
                </c:pt>
                <c:pt idx="18">
                  <c:v>27686</c:v>
                </c:pt>
                <c:pt idx="19">
                  <c:v>27687</c:v>
                </c:pt>
                <c:pt idx="20">
                  <c:v>27688</c:v>
                </c:pt>
                <c:pt idx="21">
                  <c:v>27689</c:v>
                </c:pt>
                <c:pt idx="22">
                  <c:v>27690</c:v>
                </c:pt>
                <c:pt idx="23">
                  <c:v>27691</c:v>
                </c:pt>
                <c:pt idx="24">
                  <c:v>27692</c:v>
                </c:pt>
                <c:pt idx="25">
                  <c:v>27693</c:v>
                </c:pt>
                <c:pt idx="26">
                  <c:v>27694</c:v>
                </c:pt>
                <c:pt idx="27">
                  <c:v>27695</c:v>
                </c:pt>
                <c:pt idx="28">
                  <c:v>27696</c:v>
                </c:pt>
                <c:pt idx="29">
                  <c:v>27697</c:v>
                </c:pt>
                <c:pt idx="30">
                  <c:v>27698</c:v>
                </c:pt>
                <c:pt idx="31">
                  <c:v>27699</c:v>
                </c:pt>
                <c:pt idx="32">
                  <c:v>27700</c:v>
                </c:pt>
                <c:pt idx="33">
                  <c:v>27701</c:v>
                </c:pt>
                <c:pt idx="34">
                  <c:v>27702</c:v>
                </c:pt>
                <c:pt idx="35">
                  <c:v>27703</c:v>
                </c:pt>
                <c:pt idx="36">
                  <c:v>27704</c:v>
                </c:pt>
                <c:pt idx="37">
                  <c:v>27705</c:v>
                </c:pt>
                <c:pt idx="38">
                  <c:v>27706</c:v>
                </c:pt>
                <c:pt idx="39">
                  <c:v>27707</c:v>
                </c:pt>
                <c:pt idx="40">
                  <c:v>27708</c:v>
                </c:pt>
                <c:pt idx="41">
                  <c:v>27709</c:v>
                </c:pt>
                <c:pt idx="42">
                  <c:v>27710</c:v>
                </c:pt>
                <c:pt idx="43">
                  <c:v>27711</c:v>
                </c:pt>
                <c:pt idx="44">
                  <c:v>27712</c:v>
                </c:pt>
                <c:pt idx="45">
                  <c:v>27713</c:v>
                </c:pt>
                <c:pt idx="46">
                  <c:v>27714</c:v>
                </c:pt>
                <c:pt idx="47">
                  <c:v>27715</c:v>
                </c:pt>
                <c:pt idx="48">
                  <c:v>27716</c:v>
                </c:pt>
                <c:pt idx="49">
                  <c:v>27717</c:v>
                </c:pt>
                <c:pt idx="50">
                  <c:v>27718</c:v>
                </c:pt>
                <c:pt idx="51">
                  <c:v>27719</c:v>
                </c:pt>
                <c:pt idx="52">
                  <c:v>27720</c:v>
                </c:pt>
                <c:pt idx="53">
                  <c:v>27721</c:v>
                </c:pt>
                <c:pt idx="54">
                  <c:v>27722</c:v>
                </c:pt>
                <c:pt idx="55">
                  <c:v>27723</c:v>
                </c:pt>
                <c:pt idx="56">
                  <c:v>27724</c:v>
                </c:pt>
                <c:pt idx="57">
                  <c:v>27725</c:v>
                </c:pt>
                <c:pt idx="58">
                  <c:v>27726</c:v>
                </c:pt>
                <c:pt idx="59">
                  <c:v>27727</c:v>
                </c:pt>
                <c:pt idx="60">
                  <c:v>27728</c:v>
                </c:pt>
                <c:pt idx="61">
                  <c:v>27729</c:v>
                </c:pt>
                <c:pt idx="62">
                  <c:v>27730</c:v>
                </c:pt>
                <c:pt idx="63">
                  <c:v>27731</c:v>
                </c:pt>
                <c:pt idx="64">
                  <c:v>27732</c:v>
                </c:pt>
                <c:pt idx="65">
                  <c:v>27733</c:v>
                </c:pt>
                <c:pt idx="66">
                  <c:v>27734</c:v>
                </c:pt>
                <c:pt idx="67">
                  <c:v>27735</c:v>
                </c:pt>
                <c:pt idx="68">
                  <c:v>27736</c:v>
                </c:pt>
                <c:pt idx="69">
                  <c:v>27737</c:v>
                </c:pt>
                <c:pt idx="70">
                  <c:v>27738</c:v>
                </c:pt>
                <c:pt idx="71">
                  <c:v>27739</c:v>
                </c:pt>
                <c:pt idx="72">
                  <c:v>27740</c:v>
                </c:pt>
                <c:pt idx="73">
                  <c:v>27741</c:v>
                </c:pt>
                <c:pt idx="74">
                  <c:v>27742</c:v>
                </c:pt>
                <c:pt idx="75">
                  <c:v>27743</c:v>
                </c:pt>
                <c:pt idx="76">
                  <c:v>27744</c:v>
                </c:pt>
                <c:pt idx="77">
                  <c:v>27745</c:v>
                </c:pt>
                <c:pt idx="78">
                  <c:v>27746</c:v>
                </c:pt>
                <c:pt idx="79">
                  <c:v>27747</c:v>
                </c:pt>
                <c:pt idx="80">
                  <c:v>27748</c:v>
                </c:pt>
                <c:pt idx="81">
                  <c:v>27749</c:v>
                </c:pt>
                <c:pt idx="82">
                  <c:v>27750</c:v>
                </c:pt>
                <c:pt idx="83">
                  <c:v>27751</c:v>
                </c:pt>
                <c:pt idx="84">
                  <c:v>27752</c:v>
                </c:pt>
                <c:pt idx="85">
                  <c:v>27753</c:v>
                </c:pt>
                <c:pt idx="86">
                  <c:v>27754</c:v>
                </c:pt>
                <c:pt idx="87">
                  <c:v>27755</c:v>
                </c:pt>
                <c:pt idx="88">
                  <c:v>27756</c:v>
                </c:pt>
                <c:pt idx="89">
                  <c:v>27757</c:v>
                </c:pt>
                <c:pt idx="90">
                  <c:v>27758</c:v>
                </c:pt>
                <c:pt idx="91">
                  <c:v>27759</c:v>
                </c:pt>
                <c:pt idx="92">
                  <c:v>27760</c:v>
                </c:pt>
                <c:pt idx="93">
                  <c:v>27761</c:v>
                </c:pt>
                <c:pt idx="94">
                  <c:v>27762</c:v>
                </c:pt>
                <c:pt idx="95">
                  <c:v>27763</c:v>
                </c:pt>
                <c:pt idx="96">
                  <c:v>27764</c:v>
                </c:pt>
                <c:pt idx="97">
                  <c:v>27765</c:v>
                </c:pt>
                <c:pt idx="98">
                  <c:v>27766</c:v>
                </c:pt>
                <c:pt idx="99">
                  <c:v>27767</c:v>
                </c:pt>
                <c:pt idx="100">
                  <c:v>27768</c:v>
                </c:pt>
                <c:pt idx="101">
                  <c:v>27769</c:v>
                </c:pt>
                <c:pt idx="102">
                  <c:v>27770</c:v>
                </c:pt>
                <c:pt idx="103">
                  <c:v>27771</c:v>
                </c:pt>
                <c:pt idx="104">
                  <c:v>27772</c:v>
                </c:pt>
                <c:pt idx="105">
                  <c:v>27773</c:v>
                </c:pt>
                <c:pt idx="106">
                  <c:v>27774</c:v>
                </c:pt>
                <c:pt idx="107">
                  <c:v>27775</c:v>
                </c:pt>
                <c:pt idx="108">
                  <c:v>27776</c:v>
                </c:pt>
                <c:pt idx="109">
                  <c:v>27777</c:v>
                </c:pt>
                <c:pt idx="110">
                  <c:v>27778</c:v>
                </c:pt>
                <c:pt idx="111">
                  <c:v>27779</c:v>
                </c:pt>
                <c:pt idx="112">
                  <c:v>27780</c:v>
                </c:pt>
                <c:pt idx="113">
                  <c:v>27781</c:v>
                </c:pt>
                <c:pt idx="114">
                  <c:v>27782</c:v>
                </c:pt>
                <c:pt idx="115">
                  <c:v>27783</c:v>
                </c:pt>
                <c:pt idx="116">
                  <c:v>27784</c:v>
                </c:pt>
                <c:pt idx="117">
                  <c:v>27785</c:v>
                </c:pt>
                <c:pt idx="118">
                  <c:v>27786</c:v>
                </c:pt>
                <c:pt idx="119">
                  <c:v>27787</c:v>
                </c:pt>
                <c:pt idx="120">
                  <c:v>27788</c:v>
                </c:pt>
                <c:pt idx="121">
                  <c:v>27789</c:v>
                </c:pt>
                <c:pt idx="122">
                  <c:v>27790</c:v>
                </c:pt>
                <c:pt idx="123">
                  <c:v>27791</c:v>
                </c:pt>
                <c:pt idx="124">
                  <c:v>27792</c:v>
                </c:pt>
                <c:pt idx="125">
                  <c:v>27793</c:v>
                </c:pt>
                <c:pt idx="126">
                  <c:v>27794</c:v>
                </c:pt>
                <c:pt idx="127">
                  <c:v>27795</c:v>
                </c:pt>
                <c:pt idx="128">
                  <c:v>27796</c:v>
                </c:pt>
                <c:pt idx="129">
                  <c:v>27797</c:v>
                </c:pt>
                <c:pt idx="130">
                  <c:v>27798</c:v>
                </c:pt>
                <c:pt idx="131">
                  <c:v>27799</c:v>
                </c:pt>
                <c:pt idx="132">
                  <c:v>27800</c:v>
                </c:pt>
                <c:pt idx="133">
                  <c:v>27801</c:v>
                </c:pt>
                <c:pt idx="134">
                  <c:v>27802</c:v>
                </c:pt>
                <c:pt idx="135">
                  <c:v>27803</c:v>
                </c:pt>
                <c:pt idx="136">
                  <c:v>27804</c:v>
                </c:pt>
                <c:pt idx="137">
                  <c:v>27805</c:v>
                </c:pt>
                <c:pt idx="138">
                  <c:v>27806</c:v>
                </c:pt>
                <c:pt idx="139">
                  <c:v>27807</c:v>
                </c:pt>
                <c:pt idx="140">
                  <c:v>27808</c:v>
                </c:pt>
                <c:pt idx="141">
                  <c:v>27809</c:v>
                </c:pt>
                <c:pt idx="142">
                  <c:v>27810</c:v>
                </c:pt>
                <c:pt idx="143">
                  <c:v>27811</c:v>
                </c:pt>
                <c:pt idx="144">
                  <c:v>27812</c:v>
                </c:pt>
                <c:pt idx="145">
                  <c:v>27813</c:v>
                </c:pt>
                <c:pt idx="146">
                  <c:v>27814</c:v>
                </c:pt>
                <c:pt idx="147">
                  <c:v>27815</c:v>
                </c:pt>
                <c:pt idx="148">
                  <c:v>27816</c:v>
                </c:pt>
                <c:pt idx="149">
                  <c:v>27817</c:v>
                </c:pt>
                <c:pt idx="150">
                  <c:v>27818</c:v>
                </c:pt>
                <c:pt idx="151">
                  <c:v>27819</c:v>
                </c:pt>
                <c:pt idx="152">
                  <c:v>27820</c:v>
                </c:pt>
                <c:pt idx="153">
                  <c:v>27821</c:v>
                </c:pt>
                <c:pt idx="154">
                  <c:v>27822</c:v>
                </c:pt>
                <c:pt idx="155">
                  <c:v>27823</c:v>
                </c:pt>
                <c:pt idx="156">
                  <c:v>27824</c:v>
                </c:pt>
                <c:pt idx="157">
                  <c:v>27825</c:v>
                </c:pt>
                <c:pt idx="158">
                  <c:v>27826</c:v>
                </c:pt>
                <c:pt idx="159">
                  <c:v>27827</c:v>
                </c:pt>
                <c:pt idx="160">
                  <c:v>27828</c:v>
                </c:pt>
                <c:pt idx="161">
                  <c:v>27829</c:v>
                </c:pt>
                <c:pt idx="162">
                  <c:v>27830</c:v>
                </c:pt>
                <c:pt idx="163">
                  <c:v>27831</c:v>
                </c:pt>
                <c:pt idx="164">
                  <c:v>27832</c:v>
                </c:pt>
                <c:pt idx="165">
                  <c:v>27833</c:v>
                </c:pt>
                <c:pt idx="166">
                  <c:v>27834</c:v>
                </c:pt>
                <c:pt idx="167">
                  <c:v>27835</c:v>
                </c:pt>
                <c:pt idx="168">
                  <c:v>27836</c:v>
                </c:pt>
                <c:pt idx="169">
                  <c:v>27837</c:v>
                </c:pt>
                <c:pt idx="170">
                  <c:v>27838</c:v>
                </c:pt>
                <c:pt idx="171">
                  <c:v>27839</c:v>
                </c:pt>
                <c:pt idx="172">
                  <c:v>27840</c:v>
                </c:pt>
                <c:pt idx="173">
                  <c:v>27841</c:v>
                </c:pt>
                <c:pt idx="174">
                  <c:v>27842</c:v>
                </c:pt>
                <c:pt idx="175">
                  <c:v>27843</c:v>
                </c:pt>
                <c:pt idx="176">
                  <c:v>27844</c:v>
                </c:pt>
                <c:pt idx="177">
                  <c:v>27845</c:v>
                </c:pt>
                <c:pt idx="178">
                  <c:v>27846</c:v>
                </c:pt>
                <c:pt idx="179">
                  <c:v>27847</c:v>
                </c:pt>
                <c:pt idx="180">
                  <c:v>27848</c:v>
                </c:pt>
                <c:pt idx="181">
                  <c:v>27849</c:v>
                </c:pt>
                <c:pt idx="182">
                  <c:v>27850</c:v>
                </c:pt>
                <c:pt idx="183">
                  <c:v>27851</c:v>
                </c:pt>
                <c:pt idx="184">
                  <c:v>27852</c:v>
                </c:pt>
                <c:pt idx="185">
                  <c:v>27853</c:v>
                </c:pt>
                <c:pt idx="186">
                  <c:v>27854</c:v>
                </c:pt>
                <c:pt idx="187">
                  <c:v>27855</c:v>
                </c:pt>
                <c:pt idx="188">
                  <c:v>27856</c:v>
                </c:pt>
                <c:pt idx="189">
                  <c:v>27857</c:v>
                </c:pt>
                <c:pt idx="190">
                  <c:v>27858</c:v>
                </c:pt>
                <c:pt idx="191">
                  <c:v>27859</c:v>
                </c:pt>
                <c:pt idx="192">
                  <c:v>27860</c:v>
                </c:pt>
                <c:pt idx="193">
                  <c:v>27861</c:v>
                </c:pt>
                <c:pt idx="194">
                  <c:v>27862</c:v>
                </c:pt>
                <c:pt idx="195">
                  <c:v>27863</c:v>
                </c:pt>
                <c:pt idx="196">
                  <c:v>27864</c:v>
                </c:pt>
                <c:pt idx="197">
                  <c:v>27865</c:v>
                </c:pt>
                <c:pt idx="198">
                  <c:v>27866</c:v>
                </c:pt>
                <c:pt idx="199">
                  <c:v>27867</c:v>
                </c:pt>
                <c:pt idx="200">
                  <c:v>27868</c:v>
                </c:pt>
                <c:pt idx="201">
                  <c:v>27869</c:v>
                </c:pt>
                <c:pt idx="202">
                  <c:v>27870</c:v>
                </c:pt>
                <c:pt idx="203">
                  <c:v>27871</c:v>
                </c:pt>
                <c:pt idx="204">
                  <c:v>27872</c:v>
                </c:pt>
                <c:pt idx="205">
                  <c:v>27873</c:v>
                </c:pt>
                <c:pt idx="206">
                  <c:v>27874</c:v>
                </c:pt>
                <c:pt idx="207">
                  <c:v>27875</c:v>
                </c:pt>
                <c:pt idx="208">
                  <c:v>27876</c:v>
                </c:pt>
                <c:pt idx="209">
                  <c:v>27877</c:v>
                </c:pt>
                <c:pt idx="210">
                  <c:v>27878</c:v>
                </c:pt>
                <c:pt idx="211">
                  <c:v>27879</c:v>
                </c:pt>
                <c:pt idx="212">
                  <c:v>27880</c:v>
                </c:pt>
                <c:pt idx="213">
                  <c:v>27881</c:v>
                </c:pt>
                <c:pt idx="214">
                  <c:v>27882</c:v>
                </c:pt>
                <c:pt idx="215">
                  <c:v>27883</c:v>
                </c:pt>
                <c:pt idx="216">
                  <c:v>27884</c:v>
                </c:pt>
                <c:pt idx="217">
                  <c:v>27885</c:v>
                </c:pt>
                <c:pt idx="218">
                  <c:v>27886</c:v>
                </c:pt>
                <c:pt idx="219">
                  <c:v>27887</c:v>
                </c:pt>
                <c:pt idx="220">
                  <c:v>27888</c:v>
                </c:pt>
                <c:pt idx="221">
                  <c:v>27889</c:v>
                </c:pt>
                <c:pt idx="222">
                  <c:v>27890</c:v>
                </c:pt>
                <c:pt idx="223">
                  <c:v>27891</c:v>
                </c:pt>
                <c:pt idx="224">
                  <c:v>27892</c:v>
                </c:pt>
                <c:pt idx="225">
                  <c:v>27893</c:v>
                </c:pt>
                <c:pt idx="226">
                  <c:v>27894</c:v>
                </c:pt>
                <c:pt idx="227">
                  <c:v>27895</c:v>
                </c:pt>
                <c:pt idx="228">
                  <c:v>27896</c:v>
                </c:pt>
                <c:pt idx="229">
                  <c:v>27897</c:v>
                </c:pt>
                <c:pt idx="230">
                  <c:v>27898</c:v>
                </c:pt>
                <c:pt idx="231">
                  <c:v>27899</c:v>
                </c:pt>
                <c:pt idx="232">
                  <c:v>27900</c:v>
                </c:pt>
                <c:pt idx="233">
                  <c:v>27901</c:v>
                </c:pt>
                <c:pt idx="234">
                  <c:v>27902</c:v>
                </c:pt>
                <c:pt idx="235">
                  <c:v>27903</c:v>
                </c:pt>
                <c:pt idx="236">
                  <c:v>27904</c:v>
                </c:pt>
                <c:pt idx="237">
                  <c:v>27905</c:v>
                </c:pt>
                <c:pt idx="238">
                  <c:v>27906</c:v>
                </c:pt>
                <c:pt idx="239">
                  <c:v>27907</c:v>
                </c:pt>
                <c:pt idx="240">
                  <c:v>27908</c:v>
                </c:pt>
                <c:pt idx="241">
                  <c:v>27909</c:v>
                </c:pt>
                <c:pt idx="242">
                  <c:v>27910</c:v>
                </c:pt>
                <c:pt idx="243">
                  <c:v>27911</c:v>
                </c:pt>
                <c:pt idx="244">
                  <c:v>27912</c:v>
                </c:pt>
                <c:pt idx="245">
                  <c:v>27913</c:v>
                </c:pt>
                <c:pt idx="246">
                  <c:v>27914</c:v>
                </c:pt>
                <c:pt idx="247">
                  <c:v>27915</c:v>
                </c:pt>
                <c:pt idx="248">
                  <c:v>27916</c:v>
                </c:pt>
                <c:pt idx="249">
                  <c:v>27917</c:v>
                </c:pt>
                <c:pt idx="250">
                  <c:v>27918</c:v>
                </c:pt>
                <c:pt idx="251">
                  <c:v>27919</c:v>
                </c:pt>
                <c:pt idx="252">
                  <c:v>27920</c:v>
                </c:pt>
                <c:pt idx="253">
                  <c:v>27921</c:v>
                </c:pt>
                <c:pt idx="254">
                  <c:v>27922</c:v>
                </c:pt>
                <c:pt idx="255">
                  <c:v>27923</c:v>
                </c:pt>
                <c:pt idx="256">
                  <c:v>27924</c:v>
                </c:pt>
                <c:pt idx="257">
                  <c:v>27925</c:v>
                </c:pt>
                <c:pt idx="258">
                  <c:v>27926</c:v>
                </c:pt>
                <c:pt idx="259">
                  <c:v>27927</c:v>
                </c:pt>
                <c:pt idx="260">
                  <c:v>27928</c:v>
                </c:pt>
                <c:pt idx="261">
                  <c:v>27929</c:v>
                </c:pt>
                <c:pt idx="262">
                  <c:v>27930</c:v>
                </c:pt>
                <c:pt idx="263">
                  <c:v>27931</c:v>
                </c:pt>
                <c:pt idx="264">
                  <c:v>27932</c:v>
                </c:pt>
                <c:pt idx="265">
                  <c:v>27933</c:v>
                </c:pt>
                <c:pt idx="266">
                  <c:v>27934</c:v>
                </c:pt>
                <c:pt idx="267">
                  <c:v>27935</c:v>
                </c:pt>
                <c:pt idx="268">
                  <c:v>27936</c:v>
                </c:pt>
                <c:pt idx="269">
                  <c:v>27937</c:v>
                </c:pt>
                <c:pt idx="270">
                  <c:v>27938</c:v>
                </c:pt>
                <c:pt idx="271">
                  <c:v>27939</c:v>
                </c:pt>
                <c:pt idx="272">
                  <c:v>27940</c:v>
                </c:pt>
                <c:pt idx="273">
                  <c:v>27941</c:v>
                </c:pt>
                <c:pt idx="274">
                  <c:v>27942</c:v>
                </c:pt>
                <c:pt idx="275">
                  <c:v>27943</c:v>
                </c:pt>
                <c:pt idx="276">
                  <c:v>27944</c:v>
                </c:pt>
                <c:pt idx="277">
                  <c:v>27945</c:v>
                </c:pt>
                <c:pt idx="278">
                  <c:v>27946</c:v>
                </c:pt>
                <c:pt idx="279">
                  <c:v>27947</c:v>
                </c:pt>
                <c:pt idx="280">
                  <c:v>27948</c:v>
                </c:pt>
                <c:pt idx="281">
                  <c:v>27949</c:v>
                </c:pt>
                <c:pt idx="282">
                  <c:v>27950</c:v>
                </c:pt>
                <c:pt idx="283">
                  <c:v>27951</c:v>
                </c:pt>
                <c:pt idx="284">
                  <c:v>27952</c:v>
                </c:pt>
                <c:pt idx="285">
                  <c:v>27953</c:v>
                </c:pt>
                <c:pt idx="286">
                  <c:v>27954</c:v>
                </c:pt>
                <c:pt idx="287">
                  <c:v>27955</c:v>
                </c:pt>
                <c:pt idx="288">
                  <c:v>27956</c:v>
                </c:pt>
                <c:pt idx="289">
                  <c:v>27957</c:v>
                </c:pt>
                <c:pt idx="290">
                  <c:v>27958</c:v>
                </c:pt>
                <c:pt idx="291">
                  <c:v>27959</c:v>
                </c:pt>
                <c:pt idx="292">
                  <c:v>27960</c:v>
                </c:pt>
                <c:pt idx="293">
                  <c:v>27961</c:v>
                </c:pt>
                <c:pt idx="294">
                  <c:v>27962</c:v>
                </c:pt>
                <c:pt idx="295">
                  <c:v>27963</c:v>
                </c:pt>
                <c:pt idx="296">
                  <c:v>27964</c:v>
                </c:pt>
                <c:pt idx="297">
                  <c:v>27965</c:v>
                </c:pt>
                <c:pt idx="298">
                  <c:v>27966</c:v>
                </c:pt>
                <c:pt idx="299">
                  <c:v>27967</c:v>
                </c:pt>
                <c:pt idx="300">
                  <c:v>27968</c:v>
                </c:pt>
                <c:pt idx="301">
                  <c:v>27969</c:v>
                </c:pt>
                <c:pt idx="302">
                  <c:v>27970</c:v>
                </c:pt>
                <c:pt idx="303">
                  <c:v>27971</c:v>
                </c:pt>
                <c:pt idx="304">
                  <c:v>27972</c:v>
                </c:pt>
                <c:pt idx="305">
                  <c:v>27973</c:v>
                </c:pt>
                <c:pt idx="306">
                  <c:v>27974</c:v>
                </c:pt>
                <c:pt idx="307">
                  <c:v>27975</c:v>
                </c:pt>
                <c:pt idx="308">
                  <c:v>27976</c:v>
                </c:pt>
                <c:pt idx="309">
                  <c:v>27977</c:v>
                </c:pt>
                <c:pt idx="310">
                  <c:v>27978</c:v>
                </c:pt>
                <c:pt idx="311">
                  <c:v>27979</c:v>
                </c:pt>
                <c:pt idx="312">
                  <c:v>27980</c:v>
                </c:pt>
                <c:pt idx="313">
                  <c:v>27981</c:v>
                </c:pt>
                <c:pt idx="314">
                  <c:v>27982</c:v>
                </c:pt>
                <c:pt idx="315">
                  <c:v>27983</c:v>
                </c:pt>
                <c:pt idx="316">
                  <c:v>27984</c:v>
                </c:pt>
                <c:pt idx="317">
                  <c:v>27985</c:v>
                </c:pt>
                <c:pt idx="318">
                  <c:v>27986</c:v>
                </c:pt>
                <c:pt idx="319">
                  <c:v>27987</c:v>
                </c:pt>
                <c:pt idx="320">
                  <c:v>27988</c:v>
                </c:pt>
                <c:pt idx="321">
                  <c:v>27989</c:v>
                </c:pt>
                <c:pt idx="322">
                  <c:v>27990</c:v>
                </c:pt>
                <c:pt idx="323">
                  <c:v>27991</c:v>
                </c:pt>
                <c:pt idx="324">
                  <c:v>27992</c:v>
                </c:pt>
                <c:pt idx="325">
                  <c:v>27993</c:v>
                </c:pt>
                <c:pt idx="326">
                  <c:v>27994</c:v>
                </c:pt>
                <c:pt idx="327">
                  <c:v>27995</c:v>
                </c:pt>
                <c:pt idx="328">
                  <c:v>27996</c:v>
                </c:pt>
                <c:pt idx="329">
                  <c:v>27997</c:v>
                </c:pt>
                <c:pt idx="330">
                  <c:v>27998</c:v>
                </c:pt>
                <c:pt idx="331">
                  <c:v>27999</c:v>
                </c:pt>
                <c:pt idx="332">
                  <c:v>28000</c:v>
                </c:pt>
                <c:pt idx="333">
                  <c:v>28001</c:v>
                </c:pt>
                <c:pt idx="334">
                  <c:v>28002</c:v>
                </c:pt>
                <c:pt idx="335">
                  <c:v>28003</c:v>
                </c:pt>
                <c:pt idx="336">
                  <c:v>28004</c:v>
                </c:pt>
                <c:pt idx="337">
                  <c:v>28005</c:v>
                </c:pt>
                <c:pt idx="338">
                  <c:v>28006</c:v>
                </c:pt>
                <c:pt idx="339">
                  <c:v>28007</c:v>
                </c:pt>
                <c:pt idx="340">
                  <c:v>28008</c:v>
                </c:pt>
                <c:pt idx="341">
                  <c:v>28009</c:v>
                </c:pt>
                <c:pt idx="342">
                  <c:v>28010</c:v>
                </c:pt>
                <c:pt idx="343">
                  <c:v>28011</c:v>
                </c:pt>
                <c:pt idx="344">
                  <c:v>28012</c:v>
                </c:pt>
                <c:pt idx="345">
                  <c:v>28013</c:v>
                </c:pt>
                <c:pt idx="346">
                  <c:v>28014</c:v>
                </c:pt>
                <c:pt idx="347">
                  <c:v>28015</c:v>
                </c:pt>
                <c:pt idx="348">
                  <c:v>28016</c:v>
                </c:pt>
                <c:pt idx="349">
                  <c:v>28017</c:v>
                </c:pt>
                <c:pt idx="350">
                  <c:v>28018</c:v>
                </c:pt>
                <c:pt idx="351">
                  <c:v>28019</c:v>
                </c:pt>
                <c:pt idx="352">
                  <c:v>28020</c:v>
                </c:pt>
                <c:pt idx="353">
                  <c:v>28021</c:v>
                </c:pt>
                <c:pt idx="354">
                  <c:v>28022</c:v>
                </c:pt>
                <c:pt idx="355">
                  <c:v>28023</c:v>
                </c:pt>
                <c:pt idx="356">
                  <c:v>28024</c:v>
                </c:pt>
                <c:pt idx="357">
                  <c:v>28025</c:v>
                </c:pt>
                <c:pt idx="358">
                  <c:v>28026</c:v>
                </c:pt>
                <c:pt idx="359">
                  <c:v>28027</c:v>
                </c:pt>
                <c:pt idx="360">
                  <c:v>28028</c:v>
                </c:pt>
                <c:pt idx="361">
                  <c:v>28029</c:v>
                </c:pt>
                <c:pt idx="362">
                  <c:v>28030</c:v>
                </c:pt>
                <c:pt idx="363">
                  <c:v>28031</c:v>
                </c:pt>
                <c:pt idx="364">
                  <c:v>28032</c:v>
                </c:pt>
                <c:pt idx="365">
                  <c:v>28033</c:v>
                </c:pt>
                <c:pt idx="366">
                  <c:v>28034</c:v>
                </c:pt>
                <c:pt idx="367">
                  <c:v>28035</c:v>
                </c:pt>
                <c:pt idx="368">
                  <c:v>28036</c:v>
                </c:pt>
                <c:pt idx="369">
                  <c:v>28037</c:v>
                </c:pt>
                <c:pt idx="370">
                  <c:v>28038</c:v>
                </c:pt>
                <c:pt idx="371">
                  <c:v>28039</c:v>
                </c:pt>
                <c:pt idx="372">
                  <c:v>28040</c:v>
                </c:pt>
                <c:pt idx="373">
                  <c:v>28041</c:v>
                </c:pt>
                <c:pt idx="374">
                  <c:v>28042</c:v>
                </c:pt>
                <c:pt idx="375">
                  <c:v>28043</c:v>
                </c:pt>
                <c:pt idx="376">
                  <c:v>28044</c:v>
                </c:pt>
                <c:pt idx="377">
                  <c:v>28045</c:v>
                </c:pt>
                <c:pt idx="378">
                  <c:v>28046</c:v>
                </c:pt>
                <c:pt idx="379">
                  <c:v>28047</c:v>
                </c:pt>
                <c:pt idx="380">
                  <c:v>28048</c:v>
                </c:pt>
                <c:pt idx="381">
                  <c:v>28049</c:v>
                </c:pt>
                <c:pt idx="382">
                  <c:v>28050</c:v>
                </c:pt>
                <c:pt idx="383">
                  <c:v>28051</c:v>
                </c:pt>
                <c:pt idx="384">
                  <c:v>28052</c:v>
                </c:pt>
                <c:pt idx="385">
                  <c:v>28053</c:v>
                </c:pt>
                <c:pt idx="386">
                  <c:v>28054</c:v>
                </c:pt>
                <c:pt idx="387">
                  <c:v>28055</c:v>
                </c:pt>
                <c:pt idx="388">
                  <c:v>28056</c:v>
                </c:pt>
                <c:pt idx="389">
                  <c:v>28057</c:v>
                </c:pt>
                <c:pt idx="390">
                  <c:v>28058</c:v>
                </c:pt>
                <c:pt idx="391">
                  <c:v>28059</c:v>
                </c:pt>
                <c:pt idx="392">
                  <c:v>28060</c:v>
                </c:pt>
                <c:pt idx="393">
                  <c:v>28061</c:v>
                </c:pt>
                <c:pt idx="394">
                  <c:v>28062</c:v>
                </c:pt>
                <c:pt idx="395">
                  <c:v>28063</c:v>
                </c:pt>
                <c:pt idx="396">
                  <c:v>28064</c:v>
                </c:pt>
                <c:pt idx="397">
                  <c:v>28065</c:v>
                </c:pt>
                <c:pt idx="398">
                  <c:v>28066</c:v>
                </c:pt>
                <c:pt idx="399">
                  <c:v>28067</c:v>
                </c:pt>
                <c:pt idx="400">
                  <c:v>28068</c:v>
                </c:pt>
                <c:pt idx="401">
                  <c:v>28069</c:v>
                </c:pt>
                <c:pt idx="402">
                  <c:v>28070</c:v>
                </c:pt>
                <c:pt idx="403">
                  <c:v>28071</c:v>
                </c:pt>
                <c:pt idx="404">
                  <c:v>28072</c:v>
                </c:pt>
                <c:pt idx="405">
                  <c:v>28073</c:v>
                </c:pt>
                <c:pt idx="406">
                  <c:v>28074</c:v>
                </c:pt>
                <c:pt idx="407">
                  <c:v>28075</c:v>
                </c:pt>
                <c:pt idx="408">
                  <c:v>28076</c:v>
                </c:pt>
                <c:pt idx="409">
                  <c:v>28077</c:v>
                </c:pt>
                <c:pt idx="410">
                  <c:v>28078</c:v>
                </c:pt>
                <c:pt idx="411">
                  <c:v>28079</c:v>
                </c:pt>
                <c:pt idx="412">
                  <c:v>28080</c:v>
                </c:pt>
                <c:pt idx="413">
                  <c:v>28081</c:v>
                </c:pt>
                <c:pt idx="414">
                  <c:v>28082</c:v>
                </c:pt>
                <c:pt idx="415">
                  <c:v>28083</c:v>
                </c:pt>
                <c:pt idx="416">
                  <c:v>28084</c:v>
                </c:pt>
                <c:pt idx="417">
                  <c:v>28085</c:v>
                </c:pt>
                <c:pt idx="418">
                  <c:v>28086</c:v>
                </c:pt>
                <c:pt idx="419">
                  <c:v>28087</c:v>
                </c:pt>
                <c:pt idx="420">
                  <c:v>28088</c:v>
                </c:pt>
                <c:pt idx="421">
                  <c:v>28089</c:v>
                </c:pt>
                <c:pt idx="422">
                  <c:v>28090</c:v>
                </c:pt>
                <c:pt idx="423">
                  <c:v>28091</c:v>
                </c:pt>
                <c:pt idx="424">
                  <c:v>28092</c:v>
                </c:pt>
                <c:pt idx="425">
                  <c:v>28093</c:v>
                </c:pt>
                <c:pt idx="426">
                  <c:v>28094</c:v>
                </c:pt>
                <c:pt idx="427">
                  <c:v>28095</c:v>
                </c:pt>
                <c:pt idx="428">
                  <c:v>28096</c:v>
                </c:pt>
                <c:pt idx="429">
                  <c:v>28097</c:v>
                </c:pt>
                <c:pt idx="430">
                  <c:v>28098</c:v>
                </c:pt>
                <c:pt idx="431">
                  <c:v>28099</c:v>
                </c:pt>
                <c:pt idx="432">
                  <c:v>28100</c:v>
                </c:pt>
                <c:pt idx="433">
                  <c:v>28101</c:v>
                </c:pt>
                <c:pt idx="434">
                  <c:v>28102</c:v>
                </c:pt>
                <c:pt idx="435">
                  <c:v>28103</c:v>
                </c:pt>
                <c:pt idx="436">
                  <c:v>28104</c:v>
                </c:pt>
                <c:pt idx="437">
                  <c:v>28105</c:v>
                </c:pt>
                <c:pt idx="438">
                  <c:v>28106</c:v>
                </c:pt>
                <c:pt idx="439">
                  <c:v>28107</c:v>
                </c:pt>
                <c:pt idx="440">
                  <c:v>28108</c:v>
                </c:pt>
                <c:pt idx="441">
                  <c:v>28109</c:v>
                </c:pt>
                <c:pt idx="442">
                  <c:v>28110</c:v>
                </c:pt>
                <c:pt idx="443">
                  <c:v>28111</c:v>
                </c:pt>
                <c:pt idx="444">
                  <c:v>28112</c:v>
                </c:pt>
                <c:pt idx="445">
                  <c:v>28113</c:v>
                </c:pt>
                <c:pt idx="446">
                  <c:v>28114</c:v>
                </c:pt>
                <c:pt idx="447">
                  <c:v>28115</c:v>
                </c:pt>
                <c:pt idx="448">
                  <c:v>28116</c:v>
                </c:pt>
                <c:pt idx="449">
                  <c:v>28117</c:v>
                </c:pt>
                <c:pt idx="450">
                  <c:v>28118</c:v>
                </c:pt>
                <c:pt idx="451">
                  <c:v>28119</c:v>
                </c:pt>
                <c:pt idx="452">
                  <c:v>28120</c:v>
                </c:pt>
                <c:pt idx="453">
                  <c:v>28121</c:v>
                </c:pt>
                <c:pt idx="454">
                  <c:v>28122</c:v>
                </c:pt>
                <c:pt idx="455">
                  <c:v>28123</c:v>
                </c:pt>
                <c:pt idx="456">
                  <c:v>28124</c:v>
                </c:pt>
                <c:pt idx="457">
                  <c:v>28125</c:v>
                </c:pt>
                <c:pt idx="458">
                  <c:v>28126</c:v>
                </c:pt>
                <c:pt idx="459">
                  <c:v>28127</c:v>
                </c:pt>
                <c:pt idx="460">
                  <c:v>28128</c:v>
                </c:pt>
                <c:pt idx="461">
                  <c:v>28129</c:v>
                </c:pt>
                <c:pt idx="462">
                  <c:v>28130</c:v>
                </c:pt>
                <c:pt idx="463">
                  <c:v>28131</c:v>
                </c:pt>
                <c:pt idx="464">
                  <c:v>28132</c:v>
                </c:pt>
                <c:pt idx="465">
                  <c:v>28133</c:v>
                </c:pt>
                <c:pt idx="466">
                  <c:v>28134</c:v>
                </c:pt>
                <c:pt idx="467">
                  <c:v>28135</c:v>
                </c:pt>
                <c:pt idx="468">
                  <c:v>28136</c:v>
                </c:pt>
                <c:pt idx="469">
                  <c:v>28137</c:v>
                </c:pt>
                <c:pt idx="470">
                  <c:v>28138</c:v>
                </c:pt>
                <c:pt idx="471">
                  <c:v>28139</c:v>
                </c:pt>
                <c:pt idx="472">
                  <c:v>28140</c:v>
                </c:pt>
                <c:pt idx="473">
                  <c:v>28141</c:v>
                </c:pt>
                <c:pt idx="474">
                  <c:v>28142</c:v>
                </c:pt>
                <c:pt idx="475">
                  <c:v>28143</c:v>
                </c:pt>
                <c:pt idx="476">
                  <c:v>28144</c:v>
                </c:pt>
                <c:pt idx="477">
                  <c:v>28145</c:v>
                </c:pt>
                <c:pt idx="478">
                  <c:v>28146</c:v>
                </c:pt>
                <c:pt idx="479">
                  <c:v>28147</c:v>
                </c:pt>
                <c:pt idx="480">
                  <c:v>28148</c:v>
                </c:pt>
                <c:pt idx="481">
                  <c:v>28149</c:v>
                </c:pt>
                <c:pt idx="482">
                  <c:v>28150</c:v>
                </c:pt>
                <c:pt idx="483">
                  <c:v>28151</c:v>
                </c:pt>
                <c:pt idx="484">
                  <c:v>28152</c:v>
                </c:pt>
                <c:pt idx="485">
                  <c:v>28153</c:v>
                </c:pt>
                <c:pt idx="486">
                  <c:v>28154</c:v>
                </c:pt>
                <c:pt idx="487">
                  <c:v>28155</c:v>
                </c:pt>
                <c:pt idx="488">
                  <c:v>28156</c:v>
                </c:pt>
                <c:pt idx="489">
                  <c:v>28157</c:v>
                </c:pt>
                <c:pt idx="490">
                  <c:v>28158</c:v>
                </c:pt>
                <c:pt idx="491">
                  <c:v>28159</c:v>
                </c:pt>
                <c:pt idx="492">
                  <c:v>28160</c:v>
                </c:pt>
                <c:pt idx="493">
                  <c:v>28161</c:v>
                </c:pt>
                <c:pt idx="494">
                  <c:v>28162</c:v>
                </c:pt>
                <c:pt idx="495">
                  <c:v>28163</c:v>
                </c:pt>
                <c:pt idx="496">
                  <c:v>28164</c:v>
                </c:pt>
                <c:pt idx="497">
                  <c:v>28165</c:v>
                </c:pt>
                <c:pt idx="498">
                  <c:v>28166</c:v>
                </c:pt>
                <c:pt idx="499">
                  <c:v>28167</c:v>
                </c:pt>
                <c:pt idx="500">
                  <c:v>28168</c:v>
                </c:pt>
                <c:pt idx="501">
                  <c:v>28169</c:v>
                </c:pt>
                <c:pt idx="502">
                  <c:v>28170</c:v>
                </c:pt>
                <c:pt idx="503">
                  <c:v>28171</c:v>
                </c:pt>
                <c:pt idx="504">
                  <c:v>28172</c:v>
                </c:pt>
                <c:pt idx="505">
                  <c:v>28173</c:v>
                </c:pt>
                <c:pt idx="506">
                  <c:v>28174</c:v>
                </c:pt>
                <c:pt idx="507">
                  <c:v>28175</c:v>
                </c:pt>
                <c:pt idx="508">
                  <c:v>28176</c:v>
                </c:pt>
                <c:pt idx="509">
                  <c:v>28177</c:v>
                </c:pt>
                <c:pt idx="510">
                  <c:v>28178</c:v>
                </c:pt>
                <c:pt idx="511">
                  <c:v>28179</c:v>
                </c:pt>
                <c:pt idx="512">
                  <c:v>28180</c:v>
                </c:pt>
                <c:pt idx="513">
                  <c:v>28181</c:v>
                </c:pt>
                <c:pt idx="514">
                  <c:v>28182</c:v>
                </c:pt>
                <c:pt idx="515">
                  <c:v>28183</c:v>
                </c:pt>
                <c:pt idx="516">
                  <c:v>28184</c:v>
                </c:pt>
                <c:pt idx="517">
                  <c:v>28185</c:v>
                </c:pt>
                <c:pt idx="518">
                  <c:v>28186</c:v>
                </c:pt>
                <c:pt idx="519">
                  <c:v>28187</c:v>
                </c:pt>
                <c:pt idx="520">
                  <c:v>28188</c:v>
                </c:pt>
                <c:pt idx="521">
                  <c:v>28189</c:v>
                </c:pt>
                <c:pt idx="522">
                  <c:v>28190</c:v>
                </c:pt>
                <c:pt idx="523">
                  <c:v>28191</c:v>
                </c:pt>
                <c:pt idx="524">
                  <c:v>28192</c:v>
                </c:pt>
                <c:pt idx="525">
                  <c:v>28193</c:v>
                </c:pt>
                <c:pt idx="526">
                  <c:v>28194</c:v>
                </c:pt>
                <c:pt idx="527">
                  <c:v>28195</c:v>
                </c:pt>
                <c:pt idx="528">
                  <c:v>28196</c:v>
                </c:pt>
                <c:pt idx="529">
                  <c:v>28197</c:v>
                </c:pt>
                <c:pt idx="530">
                  <c:v>28198</c:v>
                </c:pt>
                <c:pt idx="531">
                  <c:v>28199</c:v>
                </c:pt>
                <c:pt idx="532">
                  <c:v>28200</c:v>
                </c:pt>
                <c:pt idx="533">
                  <c:v>28201</c:v>
                </c:pt>
                <c:pt idx="534">
                  <c:v>28202</c:v>
                </c:pt>
                <c:pt idx="535">
                  <c:v>28203</c:v>
                </c:pt>
                <c:pt idx="536">
                  <c:v>28204</c:v>
                </c:pt>
                <c:pt idx="537">
                  <c:v>28205</c:v>
                </c:pt>
                <c:pt idx="538">
                  <c:v>28206</c:v>
                </c:pt>
                <c:pt idx="539">
                  <c:v>28207</c:v>
                </c:pt>
                <c:pt idx="540">
                  <c:v>28208</c:v>
                </c:pt>
                <c:pt idx="541">
                  <c:v>28209</c:v>
                </c:pt>
                <c:pt idx="542">
                  <c:v>28210</c:v>
                </c:pt>
                <c:pt idx="543">
                  <c:v>28211</c:v>
                </c:pt>
                <c:pt idx="544">
                  <c:v>28212</c:v>
                </c:pt>
                <c:pt idx="545">
                  <c:v>28213</c:v>
                </c:pt>
                <c:pt idx="546">
                  <c:v>28214</c:v>
                </c:pt>
                <c:pt idx="547">
                  <c:v>28215</c:v>
                </c:pt>
                <c:pt idx="548">
                  <c:v>28216</c:v>
                </c:pt>
                <c:pt idx="549">
                  <c:v>28217</c:v>
                </c:pt>
                <c:pt idx="550">
                  <c:v>28218</c:v>
                </c:pt>
                <c:pt idx="551">
                  <c:v>28219</c:v>
                </c:pt>
                <c:pt idx="552">
                  <c:v>28220</c:v>
                </c:pt>
                <c:pt idx="553">
                  <c:v>28221</c:v>
                </c:pt>
                <c:pt idx="554">
                  <c:v>28222</c:v>
                </c:pt>
                <c:pt idx="555">
                  <c:v>28223</c:v>
                </c:pt>
                <c:pt idx="556">
                  <c:v>28224</c:v>
                </c:pt>
                <c:pt idx="557">
                  <c:v>28225</c:v>
                </c:pt>
                <c:pt idx="558">
                  <c:v>28226</c:v>
                </c:pt>
                <c:pt idx="559">
                  <c:v>28227</c:v>
                </c:pt>
                <c:pt idx="560">
                  <c:v>28228</c:v>
                </c:pt>
                <c:pt idx="561">
                  <c:v>28229</c:v>
                </c:pt>
                <c:pt idx="562">
                  <c:v>28230</c:v>
                </c:pt>
                <c:pt idx="563">
                  <c:v>28231</c:v>
                </c:pt>
                <c:pt idx="564">
                  <c:v>28232</c:v>
                </c:pt>
                <c:pt idx="565">
                  <c:v>28233</c:v>
                </c:pt>
                <c:pt idx="566">
                  <c:v>28234</c:v>
                </c:pt>
                <c:pt idx="567">
                  <c:v>28235</c:v>
                </c:pt>
                <c:pt idx="568">
                  <c:v>28236</c:v>
                </c:pt>
                <c:pt idx="569">
                  <c:v>28237</c:v>
                </c:pt>
                <c:pt idx="570">
                  <c:v>28238</c:v>
                </c:pt>
                <c:pt idx="571">
                  <c:v>28239</c:v>
                </c:pt>
                <c:pt idx="572">
                  <c:v>28240</c:v>
                </c:pt>
                <c:pt idx="573">
                  <c:v>28241</c:v>
                </c:pt>
                <c:pt idx="574">
                  <c:v>28242</c:v>
                </c:pt>
                <c:pt idx="575">
                  <c:v>28243</c:v>
                </c:pt>
                <c:pt idx="576">
                  <c:v>28244</c:v>
                </c:pt>
                <c:pt idx="577">
                  <c:v>28245</c:v>
                </c:pt>
                <c:pt idx="578">
                  <c:v>28246</c:v>
                </c:pt>
                <c:pt idx="579">
                  <c:v>28247</c:v>
                </c:pt>
                <c:pt idx="580">
                  <c:v>28248</c:v>
                </c:pt>
                <c:pt idx="581">
                  <c:v>28249</c:v>
                </c:pt>
                <c:pt idx="582">
                  <c:v>28250</c:v>
                </c:pt>
                <c:pt idx="583">
                  <c:v>28251</c:v>
                </c:pt>
                <c:pt idx="584">
                  <c:v>28252</c:v>
                </c:pt>
                <c:pt idx="585">
                  <c:v>28253</c:v>
                </c:pt>
                <c:pt idx="586">
                  <c:v>28254</c:v>
                </c:pt>
                <c:pt idx="587">
                  <c:v>28255</c:v>
                </c:pt>
                <c:pt idx="588">
                  <c:v>28256</c:v>
                </c:pt>
                <c:pt idx="589">
                  <c:v>28257</c:v>
                </c:pt>
                <c:pt idx="590">
                  <c:v>28258</c:v>
                </c:pt>
                <c:pt idx="591">
                  <c:v>28259</c:v>
                </c:pt>
                <c:pt idx="592">
                  <c:v>28260</c:v>
                </c:pt>
                <c:pt idx="593">
                  <c:v>28261</c:v>
                </c:pt>
                <c:pt idx="594">
                  <c:v>28262</c:v>
                </c:pt>
                <c:pt idx="595">
                  <c:v>28263</c:v>
                </c:pt>
                <c:pt idx="596">
                  <c:v>28264</c:v>
                </c:pt>
                <c:pt idx="597">
                  <c:v>28265</c:v>
                </c:pt>
                <c:pt idx="598">
                  <c:v>28266</c:v>
                </c:pt>
                <c:pt idx="599">
                  <c:v>28267</c:v>
                </c:pt>
                <c:pt idx="600">
                  <c:v>28268</c:v>
                </c:pt>
                <c:pt idx="601">
                  <c:v>28269</c:v>
                </c:pt>
                <c:pt idx="602">
                  <c:v>28270</c:v>
                </c:pt>
                <c:pt idx="603">
                  <c:v>28271</c:v>
                </c:pt>
                <c:pt idx="604">
                  <c:v>28272</c:v>
                </c:pt>
                <c:pt idx="605">
                  <c:v>28273</c:v>
                </c:pt>
                <c:pt idx="606">
                  <c:v>28274</c:v>
                </c:pt>
                <c:pt idx="607">
                  <c:v>28275</c:v>
                </c:pt>
                <c:pt idx="608">
                  <c:v>28276</c:v>
                </c:pt>
                <c:pt idx="609">
                  <c:v>28277</c:v>
                </c:pt>
                <c:pt idx="610">
                  <c:v>28278</c:v>
                </c:pt>
                <c:pt idx="611">
                  <c:v>28279</c:v>
                </c:pt>
                <c:pt idx="612">
                  <c:v>28280</c:v>
                </c:pt>
                <c:pt idx="613">
                  <c:v>28281</c:v>
                </c:pt>
                <c:pt idx="614">
                  <c:v>28282</c:v>
                </c:pt>
                <c:pt idx="615">
                  <c:v>28283</c:v>
                </c:pt>
                <c:pt idx="616">
                  <c:v>28284</c:v>
                </c:pt>
                <c:pt idx="617">
                  <c:v>28285</c:v>
                </c:pt>
                <c:pt idx="618">
                  <c:v>28286</c:v>
                </c:pt>
                <c:pt idx="619">
                  <c:v>28287</c:v>
                </c:pt>
                <c:pt idx="620">
                  <c:v>28288</c:v>
                </c:pt>
                <c:pt idx="621">
                  <c:v>28289</c:v>
                </c:pt>
                <c:pt idx="622">
                  <c:v>28290</c:v>
                </c:pt>
                <c:pt idx="623">
                  <c:v>28291</c:v>
                </c:pt>
                <c:pt idx="624">
                  <c:v>28292</c:v>
                </c:pt>
                <c:pt idx="625">
                  <c:v>28293</c:v>
                </c:pt>
                <c:pt idx="626">
                  <c:v>28294</c:v>
                </c:pt>
                <c:pt idx="627">
                  <c:v>28295</c:v>
                </c:pt>
                <c:pt idx="628">
                  <c:v>28296</c:v>
                </c:pt>
                <c:pt idx="629">
                  <c:v>28297</c:v>
                </c:pt>
                <c:pt idx="630">
                  <c:v>28298</c:v>
                </c:pt>
                <c:pt idx="631">
                  <c:v>28299</c:v>
                </c:pt>
                <c:pt idx="632">
                  <c:v>28300</c:v>
                </c:pt>
                <c:pt idx="633">
                  <c:v>28301</c:v>
                </c:pt>
                <c:pt idx="634">
                  <c:v>28302</c:v>
                </c:pt>
                <c:pt idx="635">
                  <c:v>28303</c:v>
                </c:pt>
                <c:pt idx="636">
                  <c:v>28304</c:v>
                </c:pt>
                <c:pt idx="637">
                  <c:v>28305</c:v>
                </c:pt>
                <c:pt idx="638">
                  <c:v>28306</c:v>
                </c:pt>
                <c:pt idx="639">
                  <c:v>28307</c:v>
                </c:pt>
                <c:pt idx="640">
                  <c:v>28308</c:v>
                </c:pt>
                <c:pt idx="641">
                  <c:v>28309</c:v>
                </c:pt>
                <c:pt idx="642">
                  <c:v>28310</c:v>
                </c:pt>
                <c:pt idx="643">
                  <c:v>28311</c:v>
                </c:pt>
                <c:pt idx="644">
                  <c:v>28312</c:v>
                </c:pt>
                <c:pt idx="645">
                  <c:v>28313</c:v>
                </c:pt>
                <c:pt idx="646">
                  <c:v>28314</c:v>
                </c:pt>
                <c:pt idx="647">
                  <c:v>28315</c:v>
                </c:pt>
                <c:pt idx="648">
                  <c:v>28316</c:v>
                </c:pt>
                <c:pt idx="649">
                  <c:v>28317</c:v>
                </c:pt>
                <c:pt idx="650">
                  <c:v>28318</c:v>
                </c:pt>
                <c:pt idx="651">
                  <c:v>28319</c:v>
                </c:pt>
                <c:pt idx="652">
                  <c:v>28320</c:v>
                </c:pt>
                <c:pt idx="653">
                  <c:v>28321</c:v>
                </c:pt>
                <c:pt idx="654">
                  <c:v>28322</c:v>
                </c:pt>
                <c:pt idx="655">
                  <c:v>28323</c:v>
                </c:pt>
                <c:pt idx="656">
                  <c:v>28324</c:v>
                </c:pt>
                <c:pt idx="657">
                  <c:v>28325</c:v>
                </c:pt>
                <c:pt idx="658">
                  <c:v>28326</c:v>
                </c:pt>
                <c:pt idx="659">
                  <c:v>28327</c:v>
                </c:pt>
                <c:pt idx="660">
                  <c:v>28328</c:v>
                </c:pt>
                <c:pt idx="661">
                  <c:v>28329</c:v>
                </c:pt>
                <c:pt idx="662">
                  <c:v>28330</c:v>
                </c:pt>
                <c:pt idx="663">
                  <c:v>28331</c:v>
                </c:pt>
                <c:pt idx="664">
                  <c:v>28332</c:v>
                </c:pt>
                <c:pt idx="665">
                  <c:v>28333</c:v>
                </c:pt>
                <c:pt idx="666">
                  <c:v>28334</c:v>
                </c:pt>
                <c:pt idx="667">
                  <c:v>28335</c:v>
                </c:pt>
                <c:pt idx="668">
                  <c:v>28336</c:v>
                </c:pt>
                <c:pt idx="669">
                  <c:v>28337</c:v>
                </c:pt>
                <c:pt idx="670">
                  <c:v>28338</c:v>
                </c:pt>
                <c:pt idx="671">
                  <c:v>28339</c:v>
                </c:pt>
                <c:pt idx="672">
                  <c:v>28340</c:v>
                </c:pt>
                <c:pt idx="673">
                  <c:v>28341</c:v>
                </c:pt>
                <c:pt idx="674">
                  <c:v>28342</c:v>
                </c:pt>
                <c:pt idx="675">
                  <c:v>28343</c:v>
                </c:pt>
                <c:pt idx="676">
                  <c:v>28344</c:v>
                </c:pt>
                <c:pt idx="677">
                  <c:v>28345</c:v>
                </c:pt>
                <c:pt idx="678">
                  <c:v>28346</c:v>
                </c:pt>
                <c:pt idx="679">
                  <c:v>28347</c:v>
                </c:pt>
                <c:pt idx="680">
                  <c:v>28348</c:v>
                </c:pt>
                <c:pt idx="681">
                  <c:v>28349</c:v>
                </c:pt>
                <c:pt idx="682">
                  <c:v>28350</c:v>
                </c:pt>
                <c:pt idx="683">
                  <c:v>28351</c:v>
                </c:pt>
                <c:pt idx="684">
                  <c:v>28352</c:v>
                </c:pt>
                <c:pt idx="685">
                  <c:v>28353</c:v>
                </c:pt>
                <c:pt idx="686">
                  <c:v>28354</c:v>
                </c:pt>
                <c:pt idx="687">
                  <c:v>28355</c:v>
                </c:pt>
                <c:pt idx="688">
                  <c:v>28356</c:v>
                </c:pt>
                <c:pt idx="689">
                  <c:v>28357</c:v>
                </c:pt>
                <c:pt idx="690">
                  <c:v>28358</c:v>
                </c:pt>
                <c:pt idx="691">
                  <c:v>28359</c:v>
                </c:pt>
                <c:pt idx="692">
                  <c:v>28360</c:v>
                </c:pt>
                <c:pt idx="693">
                  <c:v>28361</c:v>
                </c:pt>
                <c:pt idx="694">
                  <c:v>28362</c:v>
                </c:pt>
                <c:pt idx="695">
                  <c:v>28363</c:v>
                </c:pt>
                <c:pt idx="696">
                  <c:v>28364</c:v>
                </c:pt>
                <c:pt idx="697">
                  <c:v>28365</c:v>
                </c:pt>
                <c:pt idx="698">
                  <c:v>28366</c:v>
                </c:pt>
                <c:pt idx="699">
                  <c:v>28367</c:v>
                </c:pt>
                <c:pt idx="700">
                  <c:v>28368</c:v>
                </c:pt>
                <c:pt idx="701">
                  <c:v>28369</c:v>
                </c:pt>
                <c:pt idx="702">
                  <c:v>28370</c:v>
                </c:pt>
                <c:pt idx="703">
                  <c:v>28371</c:v>
                </c:pt>
                <c:pt idx="704">
                  <c:v>28372</c:v>
                </c:pt>
                <c:pt idx="705">
                  <c:v>28373</c:v>
                </c:pt>
                <c:pt idx="706">
                  <c:v>28374</c:v>
                </c:pt>
                <c:pt idx="707">
                  <c:v>28375</c:v>
                </c:pt>
                <c:pt idx="708">
                  <c:v>28376</c:v>
                </c:pt>
                <c:pt idx="709">
                  <c:v>28377</c:v>
                </c:pt>
                <c:pt idx="710">
                  <c:v>28378</c:v>
                </c:pt>
                <c:pt idx="711">
                  <c:v>28379</c:v>
                </c:pt>
                <c:pt idx="712">
                  <c:v>28380</c:v>
                </c:pt>
                <c:pt idx="713">
                  <c:v>28381</c:v>
                </c:pt>
                <c:pt idx="714">
                  <c:v>28382</c:v>
                </c:pt>
                <c:pt idx="715">
                  <c:v>28383</c:v>
                </c:pt>
                <c:pt idx="716">
                  <c:v>28384</c:v>
                </c:pt>
                <c:pt idx="717">
                  <c:v>28385</c:v>
                </c:pt>
                <c:pt idx="718">
                  <c:v>28386</c:v>
                </c:pt>
                <c:pt idx="719">
                  <c:v>28387</c:v>
                </c:pt>
                <c:pt idx="720">
                  <c:v>28388</c:v>
                </c:pt>
                <c:pt idx="721">
                  <c:v>28389</c:v>
                </c:pt>
                <c:pt idx="722">
                  <c:v>28390</c:v>
                </c:pt>
                <c:pt idx="723">
                  <c:v>28391</c:v>
                </c:pt>
                <c:pt idx="724">
                  <c:v>28392</c:v>
                </c:pt>
                <c:pt idx="725">
                  <c:v>28393</c:v>
                </c:pt>
                <c:pt idx="726">
                  <c:v>28394</c:v>
                </c:pt>
                <c:pt idx="727">
                  <c:v>28395</c:v>
                </c:pt>
                <c:pt idx="728">
                  <c:v>28396</c:v>
                </c:pt>
                <c:pt idx="729">
                  <c:v>28397</c:v>
                </c:pt>
                <c:pt idx="730">
                  <c:v>28398</c:v>
                </c:pt>
                <c:pt idx="731">
                  <c:v>28399</c:v>
                </c:pt>
                <c:pt idx="732">
                  <c:v>28400</c:v>
                </c:pt>
                <c:pt idx="733">
                  <c:v>28401</c:v>
                </c:pt>
                <c:pt idx="734">
                  <c:v>28402</c:v>
                </c:pt>
                <c:pt idx="735">
                  <c:v>28403</c:v>
                </c:pt>
                <c:pt idx="736">
                  <c:v>28404</c:v>
                </c:pt>
                <c:pt idx="737">
                  <c:v>28405</c:v>
                </c:pt>
                <c:pt idx="738">
                  <c:v>28406</c:v>
                </c:pt>
                <c:pt idx="739">
                  <c:v>28407</c:v>
                </c:pt>
                <c:pt idx="740">
                  <c:v>28408</c:v>
                </c:pt>
                <c:pt idx="741">
                  <c:v>28409</c:v>
                </c:pt>
                <c:pt idx="742">
                  <c:v>28410</c:v>
                </c:pt>
                <c:pt idx="743">
                  <c:v>28411</c:v>
                </c:pt>
                <c:pt idx="744">
                  <c:v>28412</c:v>
                </c:pt>
                <c:pt idx="745">
                  <c:v>28413</c:v>
                </c:pt>
                <c:pt idx="746">
                  <c:v>28414</c:v>
                </c:pt>
                <c:pt idx="747">
                  <c:v>28415</c:v>
                </c:pt>
                <c:pt idx="748">
                  <c:v>28416</c:v>
                </c:pt>
                <c:pt idx="749">
                  <c:v>28417</c:v>
                </c:pt>
                <c:pt idx="750">
                  <c:v>28418</c:v>
                </c:pt>
                <c:pt idx="751">
                  <c:v>28419</c:v>
                </c:pt>
                <c:pt idx="752">
                  <c:v>28420</c:v>
                </c:pt>
                <c:pt idx="753">
                  <c:v>28421</c:v>
                </c:pt>
                <c:pt idx="754">
                  <c:v>28422</c:v>
                </c:pt>
                <c:pt idx="755">
                  <c:v>28423</c:v>
                </c:pt>
                <c:pt idx="756">
                  <c:v>28424</c:v>
                </c:pt>
                <c:pt idx="757">
                  <c:v>28425</c:v>
                </c:pt>
                <c:pt idx="758">
                  <c:v>28426</c:v>
                </c:pt>
                <c:pt idx="759">
                  <c:v>28427</c:v>
                </c:pt>
                <c:pt idx="760">
                  <c:v>28428</c:v>
                </c:pt>
                <c:pt idx="761">
                  <c:v>28429</c:v>
                </c:pt>
                <c:pt idx="762">
                  <c:v>28430</c:v>
                </c:pt>
                <c:pt idx="763">
                  <c:v>28431</c:v>
                </c:pt>
                <c:pt idx="764">
                  <c:v>28432</c:v>
                </c:pt>
                <c:pt idx="765">
                  <c:v>28433</c:v>
                </c:pt>
                <c:pt idx="766">
                  <c:v>28434</c:v>
                </c:pt>
                <c:pt idx="767">
                  <c:v>28435</c:v>
                </c:pt>
                <c:pt idx="768">
                  <c:v>28436</c:v>
                </c:pt>
                <c:pt idx="769">
                  <c:v>28437</c:v>
                </c:pt>
                <c:pt idx="770">
                  <c:v>28438</c:v>
                </c:pt>
                <c:pt idx="771">
                  <c:v>28439</c:v>
                </c:pt>
                <c:pt idx="772">
                  <c:v>28440</c:v>
                </c:pt>
                <c:pt idx="773">
                  <c:v>28441</c:v>
                </c:pt>
                <c:pt idx="774">
                  <c:v>28442</c:v>
                </c:pt>
                <c:pt idx="775">
                  <c:v>28443</c:v>
                </c:pt>
                <c:pt idx="776">
                  <c:v>28444</c:v>
                </c:pt>
                <c:pt idx="777">
                  <c:v>28445</c:v>
                </c:pt>
                <c:pt idx="778">
                  <c:v>28446</c:v>
                </c:pt>
                <c:pt idx="779">
                  <c:v>28447</c:v>
                </c:pt>
                <c:pt idx="780">
                  <c:v>28448</c:v>
                </c:pt>
                <c:pt idx="781">
                  <c:v>28449</c:v>
                </c:pt>
                <c:pt idx="782">
                  <c:v>28450</c:v>
                </c:pt>
                <c:pt idx="783">
                  <c:v>28451</c:v>
                </c:pt>
                <c:pt idx="784">
                  <c:v>28452</c:v>
                </c:pt>
                <c:pt idx="785">
                  <c:v>28453</c:v>
                </c:pt>
                <c:pt idx="786">
                  <c:v>28454</c:v>
                </c:pt>
                <c:pt idx="787">
                  <c:v>28455</c:v>
                </c:pt>
                <c:pt idx="788">
                  <c:v>28456</c:v>
                </c:pt>
                <c:pt idx="789">
                  <c:v>28457</c:v>
                </c:pt>
                <c:pt idx="790">
                  <c:v>28458</c:v>
                </c:pt>
                <c:pt idx="791">
                  <c:v>28459</c:v>
                </c:pt>
                <c:pt idx="792">
                  <c:v>28460</c:v>
                </c:pt>
                <c:pt idx="793">
                  <c:v>28461</c:v>
                </c:pt>
                <c:pt idx="794">
                  <c:v>28462</c:v>
                </c:pt>
                <c:pt idx="795">
                  <c:v>28463</c:v>
                </c:pt>
                <c:pt idx="796">
                  <c:v>28464</c:v>
                </c:pt>
                <c:pt idx="797">
                  <c:v>28465</c:v>
                </c:pt>
                <c:pt idx="798">
                  <c:v>28466</c:v>
                </c:pt>
                <c:pt idx="799">
                  <c:v>28467</c:v>
                </c:pt>
                <c:pt idx="800">
                  <c:v>28468</c:v>
                </c:pt>
                <c:pt idx="801">
                  <c:v>28469</c:v>
                </c:pt>
                <c:pt idx="802">
                  <c:v>28470</c:v>
                </c:pt>
                <c:pt idx="803">
                  <c:v>28471</c:v>
                </c:pt>
                <c:pt idx="804">
                  <c:v>28472</c:v>
                </c:pt>
                <c:pt idx="805">
                  <c:v>28473</c:v>
                </c:pt>
                <c:pt idx="806">
                  <c:v>28474</c:v>
                </c:pt>
                <c:pt idx="807">
                  <c:v>28475</c:v>
                </c:pt>
                <c:pt idx="808">
                  <c:v>28476</c:v>
                </c:pt>
                <c:pt idx="809">
                  <c:v>28477</c:v>
                </c:pt>
                <c:pt idx="810">
                  <c:v>28478</c:v>
                </c:pt>
                <c:pt idx="811">
                  <c:v>28479</c:v>
                </c:pt>
                <c:pt idx="812">
                  <c:v>28480</c:v>
                </c:pt>
                <c:pt idx="813">
                  <c:v>28481</c:v>
                </c:pt>
                <c:pt idx="814">
                  <c:v>28482</c:v>
                </c:pt>
                <c:pt idx="815">
                  <c:v>28483</c:v>
                </c:pt>
                <c:pt idx="816">
                  <c:v>28484</c:v>
                </c:pt>
                <c:pt idx="817">
                  <c:v>28485</c:v>
                </c:pt>
                <c:pt idx="818">
                  <c:v>28486</c:v>
                </c:pt>
                <c:pt idx="819">
                  <c:v>28487</c:v>
                </c:pt>
                <c:pt idx="820">
                  <c:v>28488</c:v>
                </c:pt>
                <c:pt idx="821">
                  <c:v>28489</c:v>
                </c:pt>
                <c:pt idx="822">
                  <c:v>28490</c:v>
                </c:pt>
                <c:pt idx="823">
                  <c:v>28491</c:v>
                </c:pt>
                <c:pt idx="824">
                  <c:v>28492</c:v>
                </c:pt>
                <c:pt idx="825">
                  <c:v>28493</c:v>
                </c:pt>
                <c:pt idx="826">
                  <c:v>28494</c:v>
                </c:pt>
                <c:pt idx="827">
                  <c:v>28495</c:v>
                </c:pt>
                <c:pt idx="828">
                  <c:v>28496</c:v>
                </c:pt>
                <c:pt idx="829">
                  <c:v>28497</c:v>
                </c:pt>
                <c:pt idx="830">
                  <c:v>28498</c:v>
                </c:pt>
                <c:pt idx="831">
                  <c:v>28499</c:v>
                </c:pt>
                <c:pt idx="832">
                  <c:v>28500</c:v>
                </c:pt>
                <c:pt idx="833">
                  <c:v>28501</c:v>
                </c:pt>
                <c:pt idx="834">
                  <c:v>28502</c:v>
                </c:pt>
                <c:pt idx="835">
                  <c:v>28503</c:v>
                </c:pt>
                <c:pt idx="836">
                  <c:v>28504</c:v>
                </c:pt>
                <c:pt idx="837">
                  <c:v>28505</c:v>
                </c:pt>
                <c:pt idx="838">
                  <c:v>28506</c:v>
                </c:pt>
                <c:pt idx="839">
                  <c:v>28507</c:v>
                </c:pt>
                <c:pt idx="840">
                  <c:v>28508</c:v>
                </c:pt>
                <c:pt idx="841">
                  <c:v>28509</c:v>
                </c:pt>
                <c:pt idx="842">
                  <c:v>28510</c:v>
                </c:pt>
                <c:pt idx="843">
                  <c:v>28511</c:v>
                </c:pt>
                <c:pt idx="844">
                  <c:v>28512</c:v>
                </c:pt>
                <c:pt idx="845">
                  <c:v>28513</c:v>
                </c:pt>
                <c:pt idx="846">
                  <c:v>28514</c:v>
                </c:pt>
                <c:pt idx="847">
                  <c:v>28515</c:v>
                </c:pt>
                <c:pt idx="848">
                  <c:v>28516</c:v>
                </c:pt>
                <c:pt idx="849">
                  <c:v>28517</c:v>
                </c:pt>
                <c:pt idx="850">
                  <c:v>28518</c:v>
                </c:pt>
                <c:pt idx="851">
                  <c:v>28519</c:v>
                </c:pt>
                <c:pt idx="852">
                  <c:v>28520</c:v>
                </c:pt>
                <c:pt idx="853">
                  <c:v>28521</c:v>
                </c:pt>
                <c:pt idx="854">
                  <c:v>28522</c:v>
                </c:pt>
                <c:pt idx="855">
                  <c:v>28523</c:v>
                </c:pt>
                <c:pt idx="856">
                  <c:v>28524</c:v>
                </c:pt>
                <c:pt idx="857">
                  <c:v>28525</c:v>
                </c:pt>
                <c:pt idx="858">
                  <c:v>28526</c:v>
                </c:pt>
                <c:pt idx="859">
                  <c:v>28527</c:v>
                </c:pt>
                <c:pt idx="860">
                  <c:v>28528</c:v>
                </c:pt>
                <c:pt idx="861">
                  <c:v>28529</c:v>
                </c:pt>
                <c:pt idx="862">
                  <c:v>28530</c:v>
                </c:pt>
                <c:pt idx="863">
                  <c:v>28531</c:v>
                </c:pt>
                <c:pt idx="864">
                  <c:v>28532</c:v>
                </c:pt>
                <c:pt idx="865">
                  <c:v>28533</c:v>
                </c:pt>
                <c:pt idx="866">
                  <c:v>28534</c:v>
                </c:pt>
                <c:pt idx="867">
                  <c:v>28535</c:v>
                </c:pt>
                <c:pt idx="868">
                  <c:v>28536</c:v>
                </c:pt>
                <c:pt idx="869">
                  <c:v>28537</c:v>
                </c:pt>
                <c:pt idx="870">
                  <c:v>28538</c:v>
                </c:pt>
                <c:pt idx="871">
                  <c:v>28539</c:v>
                </c:pt>
                <c:pt idx="872">
                  <c:v>28540</c:v>
                </c:pt>
                <c:pt idx="873">
                  <c:v>28541</c:v>
                </c:pt>
                <c:pt idx="874">
                  <c:v>28542</c:v>
                </c:pt>
                <c:pt idx="875">
                  <c:v>28543</c:v>
                </c:pt>
                <c:pt idx="876">
                  <c:v>28544</c:v>
                </c:pt>
                <c:pt idx="877">
                  <c:v>28545</c:v>
                </c:pt>
                <c:pt idx="878">
                  <c:v>28546</c:v>
                </c:pt>
                <c:pt idx="879">
                  <c:v>28547</c:v>
                </c:pt>
                <c:pt idx="880">
                  <c:v>28548</c:v>
                </c:pt>
                <c:pt idx="881">
                  <c:v>28549</c:v>
                </c:pt>
                <c:pt idx="882">
                  <c:v>28550</c:v>
                </c:pt>
                <c:pt idx="883">
                  <c:v>28551</c:v>
                </c:pt>
                <c:pt idx="884">
                  <c:v>28552</c:v>
                </c:pt>
                <c:pt idx="885">
                  <c:v>28553</c:v>
                </c:pt>
                <c:pt idx="886">
                  <c:v>28554</c:v>
                </c:pt>
                <c:pt idx="887">
                  <c:v>28555</c:v>
                </c:pt>
                <c:pt idx="888">
                  <c:v>28556</c:v>
                </c:pt>
                <c:pt idx="889">
                  <c:v>28557</c:v>
                </c:pt>
                <c:pt idx="890">
                  <c:v>28558</c:v>
                </c:pt>
                <c:pt idx="891">
                  <c:v>28559</c:v>
                </c:pt>
                <c:pt idx="892">
                  <c:v>28560</c:v>
                </c:pt>
                <c:pt idx="893">
                  <c:v>28561</c:v>
                </c:pt>
                <c:pt idx="894">
                  <c:v>28562</c:v>
                </c:pt>
                <c:pt idx="895">
                  <c:v>28563</c:v>
                </c:pt>
                <c:pt idx="896">
                  <c:v>28564</c:v>
                </c:pt>
                <c:pt idx="897">
                  <c:v>28565</c:v>
                </c:pt>
                <c:pt idx="898">
                  <c:v>28566</c:v>
                </c:pt>
                <c:pt idx="899">
                  <c:v>28567</c:v>
                </c:pt>
                <c:pt idx="900">
                  <c:v>28568</c:v>
                </c:pt>
                <c:pt idx="901">
                  <c:v>28569</c:v>
                </c:pt>
                <c:pt idx="902">
                  <c:v>28570</c:v>
                </c:pt>
                <c:pt idx="903">
                  <c:v>28571</c:v>
                </c:pt>
                <c:pt idx="904">
                  <c:v>28572</c:v>
                </c:pt>
                <c:pt idx="905">
                  <c:v>28573</c:v>
                </c:pt>
                <c:pt idx="906">
                  <c:v>28574</c:v>
                </c:pt>
                <c:pt idx="907">
                  <c:v>28575</c:v>
                </c:pt>
                <c:pt idx="908">
                  <c:v>28576</c:v>
                </c:pt>
                <c:pt idx="909">
                  <c:v>28577</c:v>
                </c:pt>
                <c:pt idx="910">
                  <c:v>28578</c:v>
                </c:pt>
                <c:pt idx="911">
                  <c:v>28579</c:v>
                </c:pt>
                <c:pt idx="912">
                  <c:v>28580</c:v>
                </c:pt>
                <c:pt idx="913">
                  <c:v>28581</c:v>
                </c:pt>
                <c:pt idx="914">
                  <c:v>28582</c:v>
                </c:pt>
                <c:pt idx="915">
                  <c:v>28583</c:v>
                </c:pt>
                <c:pt idx="916">
                  <c:v>28584</c:v>
                </c:pt>
                <c:pt idx="917">
                  <c:v>28585</c:v>
                </c:pt>
                <c:pt idx="918">
                  <c:v>28586</c:v>
                </c:pt>
                <c:pt idx="919">
                  <c:v>28587</c:v>
                </c:pt>
                <c:pt idx="920">
                  <c:v>28588</c:v>
                </c:pt>
                <c:pt idx="921">
                  <c:v>28589</c:v>
                </c:pt>
                <c:pt idx="922">
                  <c:v>28590</c:v>
                </c:pt>
                <c:pt idx="923">
                  <c:v>28591</c:v>
                </c:pt>
                <c:pt idx="924">
                  <c:v>28592</c:v>
                </c:pt>
                <c:pt idx="925">
                  <c:v>28593</c:v>
                </c:pt>
                <c:pt idx="926">
                  <c:v>28594</c:v>
                </c:pt>
                <c:pt idx="927">
                  <c:v>28595</c:v>
                </c:pt>
                <c:pt idx="928">
                  <c:v>28596</c:v>
                </c:pt>
                <c:pt idx="929">
                  <c:v>28597</c:v>
                </c:pt>
                <c:pt idx="930">
                  <c:v>28598</c:v>
                </c:pt>
                <c:pt idx="931">
                  <c:v>28599</c:v>
                </c:pt>
                <c:pt idx="932">
                  <c:v>28600</c:v>
                </c:pt>
                <c:pt idx="933">
                  <c:v>28601</c:v>
                </c:pt>
                <c:pt idx="934">
                  <c:v>28602</c:v>
                </c:pt>
                <c:pt idx="935">
                  <c:v>28603</c:v>
                </c:pt>
                <c:pt idx="936">
                  <c:v>28604</c:v>
                </c:pt>
                <c:pt idx="937">
                  <c:v>28605</c:v>
                </c:pt>
                <c:pt idx="938">
                  <c:v>28606</c:v>
                </c:pt>
                <c:pt idx="939">
                  <c:v>28607</c:v>
                </c:pt>
                <c:pt idx="940">
                  <c:v>28608</c:v>
                </c:pt>
                <c:pt idx="941">
                  <c:v>28609</c:v>
                </c:pt>
                <c:pt idx="942">
                  <c:v>28610</c:v>
                </c:pt>
                <c:pt idx="943">
                  <c:v>28611</c:v>
                </c:pt>
                <c:pt idx="944">
                  <c:v>28612</c:v>
                </c:pt>
                <c:pt idx="945">
                  <c:v>28613</c:v>
                </c:pt>
                <c:pt idx="946">
                  <c:v>28614</c:v>
                </c:pt>
                <c:pt idx="947">
                  <c:v>28615</c:v>
                </c:pt>
                <c:pt idx="948">
                  <c:v>28616</c:v>
                </c:pt>
                <c:pt idx="949">
                  <c:v>28617</c:v>
                </c:pt>
                <c:pt idx="950">
                  <c:v>28618</c:v>
                </c:pt>
                <c:pt idx="951">
                  <c:v>28619</c:v>
                </c:pt>
                <c:pt idx="952">
                  <c:v>28620</c:v>
                </c:pt>
                <c:pt idx="953">
                  <c:v>28621</c:v>
                </c:pt>
                <c:pt idx="954">
                  <c:v>28622</c:v>
                </c:pt>
                <c:pt idx="955">
                  <c:v>28623</c:v>
                </c:pt>
                <c:pt idx="956">
                  <c:v>28624</c:v>
                </c:pt>
                <c:pt idx="957">
                  <c:v>28625</c:v>
                </c:pt>
                <c:pt idx="958">
                  <c:v>28626</c:v>
                </c:pt>
                <c:pt idx="959">
                  <c:v>28627</c:v>
                </c:pt>
                <c:pt idx="960">
                  <c:v>28628</c:v>
                </c:pt>
                <c:pt idx="961">
                  <c:v>28629</c:v>
                </c:pt>
                <c:pt idx="962">
                  <c:v>28630</c:v>
                </c:pt>
                <c:pt idx="963">
                  <c:v>28631</c:v>
                </c:pt>
                <c:pt idx="964">
                  <c:v>28632</c:v>
                </c:pt>
                <c:pt idx="965">
                  <c:v>28633</c:v>
                </c:pt>
                <c:pt idx="966">
                  <c:v>28634</c:v>
                </c:pt>
                <c:pt idx="967">
                  <c:v>28635</c:v>
                </c:pt>
                <c:pt idx="968">
                  <c:v>28636</c:v>
                </c:pt>
                <c:pt idx="969">
                  <c:v>28637</c:v>
                </c:pt>
                <c:pt idx="970">
                  <c:v>28638</c:v>
                </c:pt>
                <c:pt idx="971">
                  <c:v>28639</c:v>
                </c:pt>
                <c:pt idx="972">
                  <c:v>28640</c:v>
                </c:pt>
                <c:pt idx="973">
                  <c:v>28641</c:v>
                </c:pt>
                <c:pt idx="974">
                  <c:v>28642</c:v>
                </c:pt>
                <c:pt idx="975">
                  <c:v>28643</c:v>
                </c:pt>
                <c:pt idx="976">
                  <c:v>28644</c:v>
                </c:pt>
                <c:pt idx="977">
                  <c:v>28645</c:v>
                </c:pt>
                <c:pt idx="978">
                  <c:v>28646</c:v>
                </c:pt>
                <c:pt idx="979">
                  <c:v>28647</c:v>
                </c:pt>
                <c:pt idx="980">
                  <c:v>28648</c:v>
                </c:pt>
                <c:pt idx="981">
                  <c:v>28649</c:v>
                </c:pt>
                <c:pt idx="982">
                  <c:v>28650</c:v>
                </c:pt>
                <c:pt idx="983">
                  <c:v>28651</c:v>
                </c:pt>
                <c:pt idx="984">
                  <c:v>28652</c:v>
                </c:pt>
                <c:pt idx="985">
                  <c:v>28653</c:v>
                </c:pt>
                <c:pt idx="986">
                  <c:v>28654</c:v>
                </c:pt>
                <c:pt idx="987">
                  <c:v>28655</c:v>
                </c:pt>
                <c:pt idx="988">
                  <c:v>28656</c:v>
                </c:pt>
                <c:pt idx="989">
                  <c:v>28657</c:v>
                </c:pt>
                <c:pt idx="990">
                  <c:v>28658</c:v>
                </c:pt>
                <c:pt idx="991">
                  <c:v>28659</c:v>
                </c:pt>
                <c:pt idx="992">
                  <c:v>28660</c:v>
                </c:pt>
                <c:pt idx="993">
                  <c:v>28661</c:v>
                </c:pt>
                <c:pt idx="994">
                  <c:v>28662</c:v>
                </c:pt>
                <c:pt idx="995">
                  <c:v>28663</c:v>
                </c:pt>
                <c:pt idx="996">
                  <c:v>28664</c:v>
                </c:pt>
                <c:pt idx="997">
                  <c:v>28665</c:v>
                </c:pt>
                <c:pt idx="998">
                  <c:v>28666</c:v>
                </c:pt>
                <c:pt idx="999">
                  <c:v>28667</c:v>
                </c:pt>
                <c:pt idx="1000">
                  <c:v>28668</c:v>
                </c:pt>
                <c:pt idx="1001">
                  <c:v>28669</c:v>
                </c:pt>
                <c:pt idx="1002">
                  <c:v>28670</c:v>
                </c:pt>
                <c:pt idx="1003">
                  <c:v>28671</c:v>
                </c:pt>
                <c:pt idx="1004">
                  <c:v>28672</c:v>
                </c:pt>
                <c:pt idx="1005">
                  <c:v>28673</c:v>
                </c:pt>
                <c:pt idx="1006">
                  <c:v>28674</c:v>
                </c:pt>
                <c:pt idx="1007">
                  <c:v>28675</c:v>
                </c:pt>
                <c:pt idx="1008">
                  <c:v>28676</c:v>
                </c:pt>
                <c:pt idx="1009">
                  <c:v>28677</c:v>
                </c:pt>
                <c:pt idx="1010">
                  <c:v>28678</c:v>
                </c:pt>
                <c:pt idx="1011">
                  <c:v>28679</c:v>
                </c:pt>
                <c:pt idx="1012">
                  <c:v>28680</c:v>
                </c:pt>
                <c:pt idx="1013">
                  <c:v>28681</c:v>
                </c:pt>
                <c:pt idx="1014">
                  <c:v>28682</c:v>
                </c:pt>
                <c:pt idx="1015">
                  <c:v>28683</c:v>
                </c:pt>
                <c:pt idx="1016">
                  <c:v>28684</c:v>
                </c:pt>
                <c:pt idx="1017">
                  <c:v>28685</c:v>
                </c:pt>
                <c:pt idx="1018">
                  <c:v>28686</c:v>
                </c:pt>
                <c:pt idx="1019">
                  <c:v>28687</c:v>
                </c:pt>
                <c:pt idx="1020">
                  <c:v>28688</c:v>
                </c:pt>
                <c:pt idx="1021">
                  <c:v>28689</c:v>
                </c:pt>
                <c:pt idx="1022">
                  <c:v>28690</c:v>
                </c:pt>
                <c:pt idx="1023">
                  <c:v>28691</c:v>
                </c:pt>
                <c:pt idx="1024">
                  <c:v>28692</c:v>
                </c:pt>
                <c:pt idx="1025">
                  <c:v>28693</c:v>
                </c:pt>
                <c:pt idx="1026">
                  <c:v>28694</c:v>
                </c:pt>
                <c:pt idx="1027">
                  <c:v>28695</c:v>
                </c:pt>
                <c:pt idx="1028">
                  <c:v>28696</c:v>
                </c:pt>
                <c:pt idx="1029">
                  <c:v>28697</c:v>
                </c:pt>
                <c:pt idx="1030">
                  <c:v>28698</c:v>
                </c:pt>
                <c:pt idx="1031">
                  <c:v>28699</c:v>
                </c:pt>
                <c:pt idx="1032">
                  <c:v>28700</c:v>
                </c:pt>
                <c:pt idx="1033">
                  <c:v>28701</c:v>
                </c:pt>
                <c:pt idx="1034">
                  <c:v>28702</c:v>
                </c:pt>
                <c:pt idx="1035">
                  <c:v>28703</c:v>
                </c:pt>
                <c:pt idx="1036">
                  <c:v>28704</c:v>
                </c:pt>
                <c:pt idx="1037">
                  <c:v>28705</c:v>
                </c:pt>
                <c:pt idx="1038">
                  <c:v>28706</c:v>
                </c:pt>
                <c:pt idx="1039">
                  <c:v>28707</c:v>
                </c:pt>
                <c:pt idx="1040">
                  <c:v>28708</c:v>
                </c:pt>
                <c:pt idx="1041">
                  <c:v>28709</c:v>
                </c:pt>
                <c:pt idx="1042">
                  <c:v>28710</c:v>
                </c:pt>
                <c:pt idx="1043">
                  <c:v>28711</c:v>
                </c:pt>
                <c:pt idx="1044">
                  <c:v>28712</c:v>
                </c:pt>
                <c:pt idx="1045">
                  <c:v>28713</c:v>
                </c:pt>
                <c:pt idx="1046">
                  <c:v>28714</c:v>
                </c:pt>
                <c:pt idx="1047">
                  <c:v>28715</c:v>
                </c:pt>
                <c:pt idx="1048">
                  <c:v>28716</c:v>
                </c:pt>
                <c:pt idx="1049">
                  <c:v>28717</c:v>
                </c:pt>
                <c:pt idx="1050">
                  <c:v>28718</c:v>
                </c:pt>
                <c:pt idx="1051">
                  <c:v>28719</c:v>
                </c:pt>
                <c:pt idx="1052">
                  <c:v>28720</c:v>
                </c:pt>
                <c:pt idx="1053">
                  <c:v>28721</c:v>
                </c:pt>
                <c:pt idx="1054">
                  <c:v>28722</c:v>
                </c:pt>
                <c:pt idx="1055">
                  <c:v>28723</c:v>
                </c:pt>
                <c:pt idx="1056">
                  <c:v>28724</c:v>
                </c:pt>
                <c:pt idx="1057">
                  <c:v>28725</c:v>
                </c:pt>
                <c:pt idx="1058">
                  <c:v>28726</c:v>
                </c:pt>
                <c:pt idx="1059">
                  <c:v>28727</c:v>
                </c:pt>
                <c:pt idx="1060">
                  <c:v>28728</c:v>
                </c:pt>
                <c:pt idx="1061">
                  <c:v>28729</c:v>
                </c:pt>
                <c:pt idx="1062">
                  <c:v>28730</c:v>
                </c:pt>
                <c:pt idx="1063">
                  <c:v>28731</c:v>
                </c:pt>
                <c:pt idx="1064">
                  <c:v>28732</c:v>
                </c:pt>
                <c:pt idx="1065">
                  <c:v>28733</c:v>
                </c:pt>
                <c:pt idx="1066">
                  <c:v>28734</c:v>
                </c:pt>
                <c:pt idx="1067">
                  <c:v>28735</c:v>
                </c:pt>
                <c:pt idx="1068">
                  <c:v>28736</c:v>
                </c:pt>
                <c:pt idx="1069">
                  <c:v>28737</c:v>
                </c:pt>
                <c:pt idx="1070">
                  <c:v>28738</c:v>
                </c:pt>
                <c:pt idx="1071">
                  <c:v>28739</c:v>
                </c:pt>
                <c:pt idx="1072">
                  <c:v>28740</c:v>
                </c:pt>
                <c:pt idx="1073">
                  <c:v>28741</c:v>
                </c:pt>
                <c:pt idx="1074">
                  <c:v>28742</c:v>
                </c:pt>
                <c:pt idx="1075">
                  <c:v>28743</c:v>
                </c:pt>
                <c:pt idx="1076">
                  <c:v>28744</c:v>
                </c:pt>
                <c:pt idx="1077">
                  <c:v>28745</c:v>
                </c:pt>
                <c:pt idx="1078">
                  <c:v>28746</c:v>
                </c:pt>
                <c:pt idx="1079">
                  <c:v>28747</c:v>
                </c:pt>
                <c:pt idx="1080">
                  <c:v>28748</c:v>
                </c:pt>
                <c:pt idx="1081">
                  <c:v>28749</c:v>
                </c:pt>
                <c:pt idx="1082">
                  <c:v>28750</c:v>
                </c:pt>
                <c:pt idx="1083">
                  <c:v>28751</c:v>
                </c:pt>
                <c:pt idx="1084">
                  <c:v>28752</c:v>
                </c:pt>
                <c:pt idx="1085">
                  <c:v>28753</c:v>
                </c:pt>
                <c:pt idx="1086">
                  <c:v>28754</c:v>
                </c:pt>
                <c:pt idx="1087">
                  <c:v>28755</c:v>
                </c:pt>
                <c:pt idx="1088">
                  <c:v>28756</c:v>
                </c:pt>
                <c:pt idx="1089">
                  <c:v>28757</c:v>
                </c:pt>
                <c:pt idx="1090">
                  <c:v>28758</c:v>
                </c:pt>
                <c:pt idx="1091">
                  <c:v>28759</c:v>
                </c:pt>
                <c:pt idx="1092">
                  <c:v>28760</c:v>
                </c:pt>
                <c:pt idx="1093">
                  <c:v>28761</c:v>
                </c:pt>
                <c:pt idx="1094">
                  <c:v>28762</c:v>
                </c:pt>
                <c:pt idx="1095">
                  <c:v>28763</c:v>
                </c:pt>
                <c:pt idx="1096">
                  <c:v>28764</c:v>
                </c:pt>
                <c:pt idx="1097">
                  <c:v>28765</c:v>
                </c:pt>
                <c:pt idx="1098">
                  <c:v>28766</c:v>
                </c:pt>
                <c:pt idx="1099">
                  <c:v>28767</c:v>
                </c:pt>
                <c:pt idx="1100">
                  <c:v>28768</c:v>
                </c:pt>
                <c:pt idx="1101">
                  <c:v>28769</c:v>
                </c:pt>
                <c:pt idx="1102">
                  <c:v>28770</c:v>
                </c:pt>
                <c:pt idx="1103">
                  <c:v>28771</c:v>
                </c:pt>
                <c:pt idx="1104">
                  <c:v>28772</c:v>
                </c:pt>
                <c:pt idx="1105">
                  <c:v>28773</c:v>
                </c:pt>
                <c:pt idx="1106">
                  <c:v>28774</c:v>
                </c:pt>
                <c:pt idx="1107">
                  <c:v>28775</c:v>
                </c:pt>
                <c:pt idx="1108">
                  <c:v>28776</c:v>
                </c:pt>
                <c:pt idx="1109">
                  <c:v>28777</c:v>
                </c:pt>
                <c:pt idx="1110">
                  <c:v>28778</c:v>
                </c:pt>
                <c:pt idx="1111">
                  <c:v>28779</c:v>
                </c:pt>
                <c:pt idx="1112">
                  <c:v>28780</c:v>
                </c:pt>
                <c:pt idx="1113">
                  <c:v>28781</c:v>
                </c:pt>
                <c:pt idx="1114">
                  <c:v>28782</c:v>
                </c:pt>
                <c:pt idx="1115">
                  <c:v>28783</c:v>
                </c:pt>
                <c:pt idx="1116">
                  <c:v>28784</c:v>
                </c:pt>
                <c:pt idx="1117">
                  <c:v>28785</c:v>
                </c:pt>
                <c:pt idx="1118">
                  <c:v>28786</c:v>
                </c:pt>
                <c:pt idx="1119">
                  <c:v>28787</c:v>
                </c:pt>
                <c:pt idx="1120">
                  <c:v>28788</c:v>
                </c:pt>
                <c:pt idx="1121">
                  <c:v>28789</c:v>
                </c:pt>
                <c:pt idx="1122">
                  <c:v>28790</c:v>
                </c:pt>
                <c:pt idx="1123">
                  <c:v>28791</c:v>
                </c:pt>
                <c:pt idx="1124">
                  <c:v>28792</c:v>
                </c:pt>
                <c:pt idx="1125">
                  <c:v>28793</c:v>
                </c:pt>
                <c:pt idx="1126">
                  <c:v>28794</c:v>
                </c:pt>
                <c:pt idx="1127">
                  <c:v>28795</c:v>
                </c:pt>
                <c:pt idx="1128">
                  <c:v>28796</c:v>
                </c:pt>
                <c:pt idx="1129">
                  <c:v>28797</c:v>
                </c:pt>
                <c:pt idx="1130">
                  <c:v>28798</c:v>
                </c:pt>
                <c:pt idx="1131">
                  <c:v>28799</c:v>
                </c:pt>
                <c:pt idx="1132">
                  <c:v>28800</c:v>
                </c:pt>
                <c:pt idx="1133">
                  <c:v>28801</c:v>
                </c:pt>
                <c:pt idx="1134">
                  <c:v>28802</c:v>
                </c:pt>
                <c:pt idx="1135">
                  <c:v>28803</c:v>
                </c:pt>
                <c:pt idx="1136">
                  <c:v>28804</c:v>
                </c:pt>
                <c:pt idx="1137">
                  <c:v>28805</c:v>
                </c:pt>
                <c:pt idx="1138">
                  <c:v>28806</c:v>
                </c:pt>
                <c:pt idx="1139">
                  <c:v>28807</c:v>
                </c:pt>
                <c:pt idx="1140">
                  <c:v>28808</c:v>
                </c:pt>
                <c:pt idx="1141">
                  <c:v>28809</c:v>
                </c:pt>
                <c:pt idx="1142">
                  <c:v>28810</c:v>
                </c:pt>
                <c:pt idx="1143">
                  <c:v>28811</c:v>
                </c:pt>
                <c:pt idx="1144">
                  <c:v>28812</c:v>
                </c:pt>
                <c:pt idx="1145">
                  <c:v>28813</c:v>
                </c:pt>
                <c:pt idx="1146">
                  <c:v>28814</c:v>
                </c:pt>
                <c:pt idx="1147">
                  <c:v>28815</c:v>
                </c:pt>
                <c:pt idx="1148">
                  <c:v>28816</c:v>
                </c:pt>
                <c:pt idx="1149">
                  <c:v>28817</c:v>
                </c:pt>
                <c:pt idx="1150">
                  <c:v>28818</c:v>
                </c:pt>
                <c:pt idx="1151">
                  <c:v>28819</c:v>
                </c:pt>
                <c:pt idx="1152">
                  <c:v>28820</c:v>
                </c:pt>
                <c:pt idx="1153">
                  <c:v>28821</c:v>
                </c:pt>
                <c:pt idx="1154">
                  <c:v>28822</c:v>
                </c:pt>
                <c:pt idx="1155">
                  <c:v>28823</c:v>
                </c:pt>
                <c:pt idx="1156">
                  <c:v>28824</c:v>
                </c:pt>
                <c:pt idx="1157">
                  <c:v>28825</c:v>
                </c:pt>
                <c:pt idx="1158">
                  <c:v>28826</c:v>
                </c:pt>
                <c:pt idx="1159">
                  <c:v>28827</c:v>
                </c:pt>
                <c:pt idx="1160">
                  <c:v>28828</c:v>
                </c:pt>
                <c:pt idx="1161">
                  <c:v>28829</c:v>
                </c:pt>
                <c:pt idx="1162">
                  <c:v>28830</c:v>
                </c:pt>
                <c:pt idx="1163">
                  <c:v>28831</c:v>
                </c:pt>
                <c:pt idx="1164">
                  <c:v>28832</c:v>
                </c:pt>
                <c:pt idx="1165">
                  <c:v>28833</c:v>
                </c:pt>
                <c:pt idx="1166">
                  <c:v>28834</c:v>
                </c:pt>
                <c:pt idx="1167">
                  <c:v>28835</c:v>
                </c:pt>
                <c:pt idx="1168">
                  <c:v>28836</c:v>
                </c:pt>
                <c:pt idx="1169">
                  <c:v>28837</c:v>
                </c:pt>
                <c:pt idx="1170">
                  <c:v>28838</c:v>
                </c:pt>
                <c:pt idx="1171">
                  <c:v>28839</c:v>
                </c:pt>
                <c:pt idx="1172">
                  <c:v>28840</c:v>
                </c:pt>
                <c:pt idx="1173">
                  <c:v>28841</c:v>
                </c:pt>
                <c:pt idx="1174">
                  <c:v>28842</c:v>
                </c:pt>
                <c:pt idx="1175">
                  <c:v>28843</c:v>
                </c:pt>
                <c:pt idx="1176">
                  <c:v>28844</c:v>
                </c:pt>
                <c:pt idx="1177">
                  <c:v>28845</c:v>
                </c:pt>
                <c:pt idx="1178">
                  <c:v>28846</c:v>
                </c:pt>
                <c:pt idx="1179">
                  <c:v>28847</c:v>
                </c:pt>
                <c:pt idx="1180">
                  <c:v>28848</c:v>
                </c:pt>
                <c:pt idx="1181">
                  <c:v>28849</c:v>
                </c:pt>
                <c:pt idx="1182">
                  <c:v>28850</c:v>
                </c:pt>
                <c:pt idx="1183">
                  <c:v>28851</c:v>
                </c:pt>
                <c:pt idx="1184">
                  <c:v>28852</c:v>
                </c:pt>
                <c:pt idx="1185">
                  <c:v>28853</c:v>
                </c:pt>
                <c:pt idx="1186">
                  <c:v>28854</c:v>
                </c:pt>
                <c:pt idx="1187">
                  <c:v>28855</c:v>
                </c:pt>
                <c:pt idx="1188">
                  <c:v>28856</c:v>
                </c:pt>
                <c:pt idx="1189">
                  <c:v>28857</c:v>
                </c:pt>
                <c:pt idx="1190">
                  <c:v>28858</c:v>
                </c:pt>
                <c:pt idx="1191">
                  <c:v>28859</c:v>
                </c:pt>
                <c:pt idx="1192">
                  <c:v>28860</c:v>
                </c:pt>
                <c:pt idx="1193">
                  <c:v>28861</c:v>
                </c:pt>
                <c:pt idx="1194">
                  <c:v>28862</c:v>
                </c:pt>
                <c:pt idx="1195">
                  <c:v>28863</c:v>
                </c:pt>
                <c:pt idx="1196">
                  <c:v>28864</c:v>
                </c:pt>
                <c:pt idx="1197">
                  <c:v>28865</c:v>
                </c:pt>
                <c:pt idx="1198">
                  <c:v>28866</c:v>
                </c:pt>
                <c:pt idx="1199">
                  <c:v>28867</c:v>
                </c:pt>
                <c:pt idx="1200">
                  <c:v>28868</c:v>
                </c:pt>
                <c:pt idx="1201">
                  <c:v>28869</c:v>
                </c:pt>
                <c:pt idx="1202">
                  <c:v>28870</c:v>
                </c:pt>
                <c:pt idx="1203">
                  <c:v>28871</c:v>
                </c:pt>
                <c:pt idx="1204">
                  <c:v>28872</c:v>
                </c:pt>
                <c:pt idx="1205">
                  <c:v>28873</c:v>
                </c:pt>
                <c:pt idx="1206">
                  <c:v>28874</c:v>
                </c:pt>
                <c:pt idx="1207">
                  <c:v>28875</c:v>
                </c:pt>
                <c:pt idx="1208">
                  <c:v>28876</c:v>
                </c:pt>
                <c:pt idx="1209">
                  <c:v>28877</c:v>
                </c:pt>
                <c:pt idx="1210">
                  <c:v>28878</c:v>
                </c:pt>
                <c:pt idx="1211">
                  <c:v>28879</c:v>
                </c:pt>
                <c:pt idx="1212">
                  <c:v>28880</c:v>
                </c:pt>
                <c:pt idx="1213">
                  <c:v>28881</c:v>
                </c:pt>
                <c:pt idx="1214">
                  <c:v>28882</c:v>
                </c:pt>
                <c:pt idx="1215">
                  <c:v>28883</c:v>
                </c:pt>
                <c:pt idx="1216">
                  <c:v>28884</c:v>
                </c:pt>
                <c:pt idx="1217">
                  <c:v>28885</c:v>
                </c:pt>
                <c:pt idx="1218">
                  <c:v>28886</c:v>
                </c:pt>
                <c:pt idx="1219">
                  <c:v>28887</c:v>
                </c:pt>
                <c:pt idx="1220">
                  <c:v>28888</c:v>
                </c:pt>
                <c:pt idx="1221">
                  <c:v>28889</c:v>
                </c:pt>
                <c:pt idx="1222">
                  <c:v>28890</c:v>
                </c:pt>
                <c:pt idx="1223">
                  <c:v>28891</c:v>
                </c:pt>
                <c:pt idx="1224">
                  <c:v>28892</c:v>
                </c:pt>
                <c:pt idx="1225">
                  <c:v>28893</c:v>
                </c:pt>
                <c:pt idx="1226">
                  <c:v>28894</c:v>
                </c:pt>
                <c:pt idx="1227">
                  <c:v>28895</c:v>
                </c:pt>
                <c:pt idx="1228">
                  <c:v>28896</c:v>
                </c:pt>
                <c:pt idx="1229">
                  <c:v>28897</c:v>
                </c:pt>
                <c:pt idx="1230">
                  <c:v>28898</c:v>
                </c:pt>
                <c:pt idx="1231">
                  <c:v>28899</c:v>
                </c:pt>
                <c:pt idx="1232">
                  <c:v>28900</c:v>
                </c:pt>
                <c:pt idx="1233">
                  <c:v>28901</c:v>
                </c:pt>
                <c:pt idx="1234">
                  <c:v>28902</c:v>
                </c:pt>
                <c:pt idx="1235">
                  <c:v>28903</c:v>
                </c:pt>
                <c:pt idx="1236">
                  <c:v>28904</c:v>
                </c:pt>
                <c:pt idx="1237">
                  <c:v>28905</c:v>
                </c:pt>
                <c:pt idx="1238">
                  <c:v>28906</c:v>
                </c:pt>
                <c:pt idx="1239">
                  <c:v>28907</c:v>
                </c:pt>
                <c:pt idx="1240">
                  <c:v>28908</c:v>
                </c:pt>
                <c:pt idx="1241">
                  <c:v>28909</c:v>
                </c:pt>
                <c:pt idx="1242">
                  <c:v>28910</c:v>
                </c:pt>
                <c:pt idx="1243">
                  <c:v>28911</c:v>
                </c:pt>
                <c:pt idx="1244">
                  <c:v>28912</c:v>
                </c:pt>
                <c:pt idx="1245">
                  <c:v>28913</c:v>
                </c:pt>
                <c:pt idx="1246">
                  <c:v>28914</c:v>
                </c:pt>
                <c:pt idx="1247">
                  <c:v>28915</c:v>
                </c:pt>
                <c:pt idx="1248">
                  <c:v>28916</c:v>
                </c:pt>
                <c:pt idx="1249">
                  <c:v>28917</c:v>
                </c:pt>
                <c:pt idx="1250">
                  <c:v>28918</c:v>
                </c:pt>
                <c:pt idx="1251">
                  <c:v>28919</c:v>
                </c:pt>
                <c:pt idx="1252">
                  <c:v>28920</c:v>
                </c:pt>
                <c:pt idx="1253">
                  <c:v>28921</c:v>
                </c:pt>
                <c:pt idx="1254">
                  <c:v>28922</c:v>
                </c:pt>
                <c:pt idx="1255">
                  <c:v>28923</c:v>
                </c:pt>
                <c:pt idx="1256">
                  <c:v>28924</c:v>
                </c:pt>
                <c:pt idx="1257">
                  <c:v>28925</c:v>
                </c:pt>
                <c:pt idx="1258">
                  <c:v>28926</c:v>
                </c:pt>
                <c:pt idx="1259">
                  <c:v>28927</c:v>
                </c:pt>
                <c:pt idx="1260">
                  <c:v>28928</c:v>
                </c:pt>
                <c:pt idx="1261">
                  <c:v>28929</c:v>
                </c:pt>
                <c:pt idx="1262">
                  <c:v>28930</c:v>
                </c:pt>
                <c:pt idx="1263">
                  <c:v>28931</c:v>
                </c:pt>
                <c:pt idx="1264">
                  <c:v>28932</c:v>
                </c:pt>
                <c:pt idx="1265">
                  <c:v>28933</c:v>
                </c:pt>
                <c:pt idx="1266">
                  <c:v>28934</c:v>
                </c:pt>
                <c:pt idx="1267">
                  <c:v>28935</c:v>
                </c:pt>
                <c:pt idx="1268">
                  <c:v>28936</c:v>
                </c:pt>
                <c:pt idx="1269">
                  <c:v>28937</c:v>
                </c:pt>
                <c:pt idx="1270">
                  <c:v>28938</c:v>
                </c:pt>
                <c:pt idx="1271">
                  <c:v>28939</c:v>
                </c:pt>
                <c:pt idx="1272">
                  <c:v>28940</c:v>
                </c:pt>
                <c:pt idx="1273">
                  <c:v>28941</c:v>
                </c:pt>
                <c:pt idx="1274">
                  <c:v>28942</c:v>
                </c:pt>
                <c:pt idx="1275">
                  <c:v>28943</c:v>
                </c:pt>
                <c:pt idx="1276">
                  <c:v>28944</c:v>
                </c:pt>
                <c:pt idx="1277">
                  <c:v>28945</c:v>
                </c:pt>
                <c:pt idx="1278">
                  <c:v>28946</c:v>
                </c:pt>
                <c:pt idx="1279">
                  <c:v>28947</c:v>
                </c:pt>
                <c:pt idx="1280">
                  <c:v>28948</c:v>
                </c:pt>
                <c:pt idx="1281">
                  <c:v>28949</c:v>
                </c:pt>
                <c:pt idx="1282">
                  <c:v>28950</c:v>
                </c:pt>
                <c:pt idx="1283">
                  <c:v>28951</c:v>
                </c:pt>
                <c:pt idx="1284">
                  <c:v>28952</c:v>
                </c:pt>
                <c:pt idx="1285">
                  <c:v>28953</c:v>
                </c:pt>
                <c:pt idx="1286">
                  <c:v>28954</c:v>
                </c:pt>
                <c:pt idx="1287">
                  <c:v>28955</c:v>
                </c:pt>
                <c:pt idx="1288">
                  <c:v>28956</c:v>
                </c:pt>
                <c:pt idx="1289">
                  <c:v>28957</c:v>
                </c:pt>
                <c:pt idx="1290">
                  <c:v>28958</c:v>
                </c:pt>
                <c:pt idx="1291">
                  <c:v>28959</c:v>
                </c:pt>
                <c:pt idx="1292">
                  <c:v>28960</c:v>
                </c:pt>
                <c:pt idx="1293">
                  <c:v>28961</c:v>
                </c:pt>
                <c:pt idx="1294">
                  <c:v>28962</c:v>
                </c:pt>
                <c:pt idx="1295">
                  <c:v>28963</c:v>
                </c:pt>
                <c:pt idx="1296">
                  <c:v>28964</c:v>
                </c:pt>
                <c:pt idx="1297">
                  <c:v>28965</c:v>
                </c:pt>
                <c:pt idx="1298">
                  <c:v>28966</c:v>
                </c:pt>
                <c:pt idx="1299">
                  <c:v>28967</c:v>
                </c:pt>
                <c:pt idx="1300">
                  <c:v>28968</c:v>
                </c:pt>
                <c:pt idx="1301">
                  <c:v>28969</c:v>
                </c:pt>
                <c:pt idx="1302">
                  <c:v>28970</c:v>
                </c:pt>
                <c:pt idx="1303">
                  <c:v>28971</c:v>
                </c:pt>
                <c:pt idx="1304">
                  <c:v>28972</c:v>
                </c:pt>
                <c:pt idx="1305">
                  <c:v>28973</c:v>
                </c:pt>
                <c:pt idx="1306">
                  <c:v>28974</c:v>
                </c:pt>
                <c:pt idx="1307">
                  <c:v>28975</c:v>
                </c:pt>
                <c:pt idx="1308">
                  <c:v>28976</c:v>
                </c:pt>
                <c:pt idx="1309">
                  <c:v>28977</c:v>
                </c:pt>
                <c:pt idx="1310">
                  <c:v>28978</c:v>
                </c:pt>
                <c:pt idx="1311">
                  <c:v>28979</c:v>
                </c:pt>
                <c:pt idx="1312">
                  <c:v>28980</c:v>
                </c:pt>
                <c:pt idx="1313">
                  <c:v>28981</c:v>
                </c:pt>
                <c:pt idx="1314">
                  <c:v>28982</c:v>
                </c:pt>
                <c:pt idx="1315">
                  <c:v>28983</c:v>
                </c:pt>
                <c:pt idx="1316">
                  <c:v>28984</c:v>
                </c:pt>
                <c:pt idx="1317">
                  <c:v>28985</c:v>
                </c:pt>
                <c:pt idx="1318">
                  <c:v>28986</c:v>
                </c:pt>
                <c:pt idx="1319">
                  <c:v>28987</c:v>
                </c:pt>
                <c:pt idx="1320">
                  <c:v>28988</c:v>
                </c:pt>
                <c:pt idx="1321">
                  <c:v>28989</c:v>
                </c:pt>
                <c:pt idx="1322">
                  <c:v>28990</c:v>
                </c:pt>
                <c:pt idx="1323">
                  <c:v>28991</c:v>
                </c:pt>
                <c:pt idx="1324">
                  <c:v>28992</c:v>
                </c:pt>
                <c:pt idx="1325">
                  <c:v>28993</c:v>
                </c:pt>
                <c:pt idx="1326">
                  <c:v>28994</c:v>
                </c:pt>
                <c:pt idx="1327">
                  <c:v>28995</c:v>
                </c:pt>
                <c:pt idx="1328">
                  <c:v>28996</c:v>
                </c:pt>
                <c:pt idx="1329">
                  <c:v>28997</c:v>
                </c:pt>
                <c:pt idx="1330">
                  <c:v>28998</c:v>
                </c:pt>
                <c:pt idx="1331">
                  <c:v>28999</c:v>
                </c:pt>
                <c:pt idx="1332">
                  <c:v>29000</c:v>
                </c:pt>
                <c:pt idx="1333">
                  <c:v>29001</c:v>
                </c:pt>
                <c:pt idx="1334">
                  <c:v>29002</c:v>
                </c:pt>
                <c:pt idx="1335">
                  <c:v>29003</c:v>
                </c:pt>
                <c:pt idx="1336">
                  <c:v>29004</c:v>
                </c:pt>
                <c:pt idx="1337">
                  <c:v>29005</c:v>
                </c:pt>
                <c:pt idx="1338">
                  <c:v>29006</c:v>
                </c:pt>
                <c:pt idx="1339">
                  <c:v>29007</c:v>
                </c:pt>
                <c:pt idx="1340">
                  <c:v>29008</c:v>
                </c:pt>
                <c:pt idx="1341">
                  <c:v>29009</c:v>
                </c:pt>
                <c:pt idx="1342">
                  <c:v>29010</c:v>
                </c:pt>
                <c:pt idx="1343">
                  <c:v>29011</c:v>
                </c:pt>
                <c:pt idx="1344">
                  <c:v>29012</c:v>
                </c:pt>
                <c:pt idx="1345">
                  <c:v>29013</c:v>
                </c:pt>
                <c:pt idx="1346">
                  <c:v>29014</c:v>
                </c:pt>
                <c:pt idx="1347">
                  <c:v>29015</c:v>
                </c:pt>
                <c:pt idx="1348">
                  <c:v>29016</c:v>
                </c:pt>
                <c:pt idx="1349">
                  <c:v>29017</c:v>
                </c:pt>
                <c:pt idx="1350">
                  <c:v>29018</c:v>
                </c:pt>
                <c:pt idx="1351">
                  <c:v>29019</c:v>
                </c:pt>
                <c:pt idx="1352">
                  <c:v>29020</c:v>
                </c:pt>
                <c:pt idx="1353">
                  <c:v>29021</c:v>
                </c:pt>
                <c:pt idx="1354">
                  <c:v>29022</c:v>
                </c:pt>
                <c:pt idx="1355">
                  <c:v>29023</c:v>
                </c:pt>
                <c:pt idx="1356">
                  <c:v>29024</c:v>
                </c:pt>
                <c:pt idx="1357">
                  <c:v>29025</c:v>
                </c:pt>
                <c:pt idx="1358">
                  <c:v>29026</c:v>
                </c:pt>
                <c:pt idx="1359">
                  <c:v>29027</c:v>
                </c:pt>
                <c:pt idx="1360">
                  <c:v>29028</c:v>
                </c:pt>
                <c:pt idx="1361">
                  <c:v>29029</c:v>
                </c:pt>
                <c:pt idx="1362">
                  <c:v>29030</c:v>
                </c:pt>
                <c:pt idx="1363">
                  <c:v>29031</c:v>
                </c:pt>
                <c:pt idx="1364">
                  <c:v>29032</c:v>
                </c:pt>
                <c:pt idx="1365">
                  <c:v>29033</c:v>
                </c:pt>
                <c:pt idx="1366">
                  <c:v>29034</c:v>
                </c:pt>
                <c:pt idx="1367">
                  <c:v>29035</c:v>
                </c:pt>
                <c:pt idx="1368">
                  <c:v>29036</c:v>
                </c:pt>
                <c:pt idx="1369">
                  <c:v>29037</c:v>
                </c:pt>
                <c:pt idx="1370">
                  <c:v>29038</c:v>
                </c:pt>
                <c:pt idx="1371">
                  <c:v>29039</c:v>
                </c:pt>
                <c:pt idx="1372">
                  <c:v>29040</c:v>
                </c:pt>
                <c:pt idx="1373">
                  <c:v>29041</c:v>
                </c:pt>
                <c:pt idx="1374">
                  <c:v>29042</c:v>
                </c:pt>
                <c:pt idx="1375">
                  <c:v>29043</c:v>
                </c:pt>
                <c:pt idx="1376">
                  <c:v>29044</c:v>
                </c:pt>
                <c:pt idx="1377">
                  <c:v>29045</c:v>
                </c:pt>
                <c:pt idx="1378">
                  <c:v>29046</c:v>
                </c:pt>
                <c:pt idx="1379">
                  <c:v>29047</c:v>
                </c:pt>
                <c:pt idx="1380">
                  <c:v>29048</c:v>
                </c:pt>
                <c:pt idx="1381">
                  <c:v>29049</c:v>
                </c:pt>
                <c:pt idx="1382">
                  <c:v>29050</c:v>
                </c:pt>
                <c:pt idx="1383">
                  <c:v>29051</c:v>
                </c:pt>
                <c:pt idx="1384">
                  <c:v>29052</c:v>
                </c:pt>
                <c:pt idx="1385">
                  <c:v>29053</c:v>
                </c:pt>
                <c:pt idx="1386">
                  <c:v>29054</c:v>
                </c:pt>
                <c:pt idx="1387">
                  <c:v>29055</c:v>
                </c:pt>
                <c:pt idx="1388">
                  <c:v>29056</c:v>
                </c:pt>
                <c:pt idx="1389">
                  <c:v>29057</c:v>
                </c:pt>
                <c:pt idx="1390">
                  <c:v>29058</c:v>
                </c:pt>
                <c:pt idx="1391">
                  <c:v>29059</c:v>
                </c:pt>
                <c:pt idx="1392">
                  <c:v>29060</c:v>
                </c:pt>
                <c:pt idx="1393">
                  <c:v>29061</c:v>
                </c:pt>
                <c:pt idx="1394">
                  <c:v>29062</c:v>
                </c:pt>
                <c:pt idx="1395">
                  <c:v>29063</c:v>
                </c:pt>
                <c:pt idx="1396">
                  <c:v>29064</c:v>
                </c:pt>
                <c:pt idx="1397">
                  <c:v>29065</c:v>
                </c:pt>
                <c:pt idx="1398">
                  <c:v>29066</c:v>
                </c:pt>
                <c:pt idx="1399">
                  <c:v>29067</c:v>
                </c:pt>
                <c:pt idx="1400">
                  <c:v>29068</c:v>
                </c:pt>
                <c:pt idx="1401">
                  <c:v>29069</c:v>
                </c:pt>
                <c:pt idx="1402">
                  <c:v>29070</c:v>
                </c:pt>
                <c:pt idx="1403">
                  <c:v>29071</c:v>
                </c:pt>
                <c:pt idx="1404">
                  <c:v>29072</c:v>
                </c:pt>
                <c:pt idx="1405">
                  <c:v>29073</c:v>
                </c:pt>
                <c:pt idx="1406">
                  <c:v>29074</c:v>
                </c:pt>
                <c:pt idx="1407">
                  <c:v>29075</c:v>
                </c:pt>
                <c:pt idx="1408">
                  <c:v>29076</c:v>
                </c:pt>
                <c:pt idx="1409">
                  <c:v>29077</c:v>
                </c:pt>
                <c:pt idx="1410">
                  <c:v>29078</c:v>
                </c:pt>
                <c:pt idx="1411">
                  <c:v>29079</c:v>
                </c:pt>
                <c:pt idx="1412">
                  <c:v>29080</c:v>
                </c:pt>
                <c:pt idx="1413">
                  <c:v>29081</c:v>
                </c:pt>
                <c:pt idx="1414">
                  <c:v>29082</c:v>
                </c:pt>
                <c:pt idx="1415">
                  <c:v>29083</c:v>
                </c:pt>
                <c:pt idx="1416">
                  <c:v>29084</c:v>
                </c:pt>
                <c:pt idx="1417">
                  <c:v>29085</c:v>
                </c:pt>
                <c:pt idx="1418">
                  <c:v>29086</c:v>
                </c:pt>
                <c:pt idx="1419">
                  <c:v>29087</c:v>
                </c:pt>
                <c:pt idx="1420">
                  <c:v>29088</c:v>
                </c:pt>
                <c:pt idx="1421">
                  <c:v>29089</c:v>
                </c:pt>
                <c:pt idx="1422">
                  <c:v>29090</c:v>
                </c:pt>
                <c:pt idx="1423">
                  <c:v>29091</c:v>
                </c:pt>
                <c:pt idx="1424">
                  <c:v>29092</c:v>
                </c:pt>
                <c:pt idx="1425">
                  <c:v>29093</c:v>
                </c:pt>
                <c:pt idx="1426">
                  <c:v>29094</c:v>
                </c:pt>
                <c:pt idx="1427">
                  <c:v>29095</c:v>
                </c:pt>
                <c:pt idx="1428">
                  <c:v>29096</c:v>
                </c:pt>
                <c:pt idx="1429">
                  <c:v>29097</c:v>
                </c:pt>
                <c:pt idx="1430">
                  <c:v>29098</c:v>
                </c:pt>
                <c:pt idx="1431">
                  <c:v>29099</c:v>
                </c:pt>
                <c:pt idx="1432">
                  <c:v>29100</c:v>
                </c:pt>
                <c:pt idx="1433">
                  <c:v>29101</c:v>
                </c:pt>
                <c:pt idx="1434">
                  <c:v>29102</c:v>
                </c:pt>
                <c:pt idx="1435">
                  <c:v>29103</c:v>
                </c:pt>
                <c:pt idx="1436">
                  <c:v>29104</c:v>
                </c:pt>
                <c:pt idx="1437">
                  <c:v>29105</c:v>
                </c:pt>
                <c:pt idx="1438">
                  <c:v>29106</c:v>
                </c:pt>
                <c:pt idx="1439">
                  <c:v>29107</c:v>
                </c:pt>
                <c:pt idx="1440">
                  <c:v>29108</c:v>
                </c:pt>
                <c:pt idx="1441">
                  <c:v>29109</c:v>
                </c:pt>
                <c:pt idx="1442">
                  <c:v>29110</c:v>
                </c:pt>
                <c:pt idx="1443">
                  <c:v>29111</c:v>
                </c:pt>
                <c:pt idx="1444">
                  <c:v>29112</c:v>
                </c:pt>
                <c:pt idx="1445">
                  <c:v>29113</c:v>
                </c:pt>
                <c:pt idx="1446">
                  <c:v>29114</c:v>
                </c:pt>
                <c:pt idx="1447">
                  <c:v>29115</c:v>
                </c:pt>
                <c:pt idx="1448">
                  <c:v>29116</c:v>
                </c:pt>
                <c:pt idx="1449">
                  <c:v>29117</c:v>
                </c:pt>
                <c:pt idx="1450">
                  <c:v>29118</c:v>
                </c:pt>
                <c:pt idx="1451">
                  <c:v>29119</c:v>
                </c:pt>
                <c:pt idx="1452">
                  <c:v>29120</c:v>
                </c:pt>
                <c:pt idx="1453">
                  <c:v>29121</c:v>
                </c:pt>
                <c:pt idx="1454">
                  <c:v>29122</c:v>
                </c:pt>
                <c:pt idx="1455">
                  <c:v>29123</c:v>
                </c:pt>
                <c:pt idx="1456">
                  <c:v>29124</c:v>
                </c:pt>
                <c:pt idx="1457">
                  <c:v>29125</c:v>
                </c:pt>
                <c:pt idx="1458">
                  <c:v>29126</c:v>
                </c:pt>
                <c:pt idx="1459">
                  <c:v>29127</c:v>
                </c:pt>
                <c:pt idx="1460">
                  <c:v>29128</c:v>
                </c:pt>
                <c:pt idx="1461">
                  <c:v>29129</c:v>
                </c:pt>
                <c:pt idx="1462">
                  <c:v>29130</c:v>
                </c:pt>
                <c:pt idx="1463">
                  <c:v>29131</c:v>
                </c:pt>
                <c:pt idx="1464">
                  <c:v>29132</c:v>
                </c:pt>
                <c:pt idx="1465">
                  <c:v>29133</c:v>
                </c:pt>
                <c:pt idx="1466">
                  <c:v>29134</c:v>
                </c:pt>
                <c:pt idx="1467">
                  <c:v>29135</c:v>
                </c:pt>
                <c:pt idx="1468">
                  <c:v>29136</c:v>
                </c:pt>
                <c:pt idx="1469">
                  <c:v>29137</c:v>
                </c:pt>
                <c:pt idx="1470">
                  <c:v>29138</c:v>
                </c:pt>
                <c:pt idx="1471">
                  <c:v>29139</c:v>
                </c:pt>
                <c:pt idx="1472">
                  <c:v>29140</c:v>
                </c:pt>
                <c:pt idx="1473">
                  <c:v>29141</c:v>
                </c:pt>
                <c:pt idx="1474">
                  <c:v>29142</c:v>
                </c:pt>
                <c:pt idx="1475">
                  <c:v>29143</c:v>
                </c:pt>
                <c:pt idx="1476">
                  <c:v>29144</c:v>
                </c:pt>
                <c:pt idx="1477">
                  <c:v>29145</c:v>
                </c:pt>
                <c:pt idx="1478">
                  <c:v>29146</c:v>
                </c:pt>
                <c:pt idx="1479">
                  <c:v>29147</c:v>
                </c:pt>
                <c:pt idx="1480">
                  <c:v>29148</c:v>
                </c:pt>
                <c:pt idx="1481">
                  <c:v>29149</c:v>
                </c:pt>
                <c:pt idx="1482">
                  <c:v>29150</c:v>
                </c:pt>
                <c:pt idx="1483">
                  <c:v>29151</c:v>
                </c:pt>
                <c:pt idx="1484">
                  <c:v>29152</c:v>
                </c:pt>
                <c:pt idx="1485">
                  <c:v>29153</c:v>
                </c:pt>
                <c:pt idx="1486">
                  <c:v>29154</c:v>
                </c:pt>
                <c:pt idx="1487">
                  <c:v>29155</c:v>
                </c:pt>
                <c:pt idx="1488">
                  <c:v>29156</c:v>
                </c:pt>
                <c:pt idx="1489">
                  <c:v>29157</c:v>
                </c:pt>
                <c:pt idx="1490">
                  <c:v>29158</c:v>
                </c:pt>
                <c:pt idx="1491">
                  <c:v>29159</c:v>
                </c:pt>
                <c:pt idx="1492">
                  <c:v>29160</c:v>
                </c:pt>
                <c:pt idx="1493">
                  <c:v>29161</c:v>
                </c:pt>
                <c:pt idx="1494">
                  <c:v>29162</c:v>
                </c:pt>
                <c:pt idx="1495">
                  <c:v>29163</c:v>
                </c:pt>
                <c:pt idx="1496">
                  <c:v>29164</c:v>
                </c:pt>
                <c:pt idx="1497">
                  <c:v>29165</c:v>
                </c:pt>
                <c:pt idx="1498">
                  <c:v>29166</c:v>
                </c:pt>
                <c:pt idx="1499">
                  <c:v>29167</c:v>
                </c:pt>
                <c:pt idx="1500">
                  <c:v>29168</c:v>
                </c:pt>
                <c:pt idx="1501">
                  <c:v>29169</c:v>
                </c:pt>
                <c:pt idx="1502">
                  <c:v>29170</c:v>
                </c:pt>
                <c:pt idx="1503">
                  <c:v>29171</c:v>
                </c:pt>
                <c:pt idx="1504">
                  <c:v>29172</c:v>
                </c:pt>
                <c:pt idx="1505">
                  <c:v>29173</c:v>
                </c:pt>
                <c:pt idx="1506">
                  <c:v>29174</c:v>
                </c:pt>
                <c:pt idx="1507">
                  <c:v>29175</c:v>
                </c:pt>
                <c:pt idx="1508">
                  <c:v>29176</c:v>
                </c:pt>
                <c:pt idx="1509">
                  <c:v>29177</c:v>
                </c:pt>
                <c:pt idx="1510">
                  <c:v>29178</c:v>
                </c:pt>
                <c:pt idx="1511">
                  <c:v>29179</c:v>
                </c:pt>
                <c:pt idx="1512">
                  <c:v>29180</c:v>
                </c:pt>
                <c:pt idx="1513">
                  <c:v>29181</c:v>
                </c:pt>
                <c:pt idx="1514">
                  <c:v>29182</c:v>
                </c:pt>
                <c:pt idx="1515">
                  <c:v>29183</c:v>
                </c:pt>
                <c:pt idx="1516">
                  <c:v>29184</c:v>
                </c:pt>
                <c:pt idx="1517">
                  <c:v>29185</c:v>
                </c:pt>
                <c:pt idx="1518">
                  <c:v>29186</c:v>
                </c:pt>
                <c:pt idx="1519">
                  <c:v>29187</c:v>
                </c:pt>
                <c:pt idx="1520">
                  <c:v>29188</c:v>
                </c:pt>
                <c:pt idx="1521">
                  <c:v>29189</c:v>
                </c:pt>
                <c:pt idx="1522">
                  <c:v>29190</c:v>
                </c:pt>
                <c:pt idx="1523">
                  <c:v>29191</c:v>
                </c:pt>
                <c:pt idx="1524">
                  <c:v>29192</c:v>
                </c:pt>
                <c:pt idx="1525">
                  <c:v>29193</c:v>
                </c:pt>
                <c:pt idx="1526">
                  <c:v>29194</c:v>
                </c:pt>
                <c:pt idx="1527">
                  <c:v>29195</c:v>
                </c:pt>
                <c:pt idx="1528">
                  <c:v>29196</c:v>
                </c:pt>
                <c:pt idx="1529">
                  <c:v>29197</c:v>
                </c:pt>
                <c:pt idx="1530">
                  <c:v>29198</c:v>
                </c:pt>
                <c:pt idx="1531">
                  <c:v>29199</c:v>
                </c:pt>
                <c:pt idx="1532">
                  <c:v>29200</c:v>
                </c:pt>
                <c:pt idx="1533">
                  <c:v>29201</c:v>
                </c:pt>
                <c:pt idx="1534">
                  <c:v>29202</c:v>
                </c:pt>
                <c:pt idx="1535">
                  <c:v>29203</c:v>
                </c:pt>
                <c:pt idx="1536">
                  <c:v>29204</c:v>
                </c:pt>
                <c:pt idx="1537">
                  <c:v>29205</c:v>
                </c:pt>
                <c:pt idx="1538">
                  <c:v>29206</c:v>
                </c:pt>
                <c:pt idx="1539">
                  <c:v>29207</c:v>
                </c:pt>
                <c:pt idx="1540">
                  <c:v>29208</c:v>
                </c:pt>
                <c:pt idx="1541">
                  <c:v>29209</c:v>
                </c:pt>
                <c:pt idx="1542">
                  <c:v>29210</c:v>
                </c:pt>
                <c:pt idx="1543">
                  <c:v>29211</c:v>
                </c:pt>
                <c:pt idx="1544">
                  <c:v>29212</c:v>
                </c:pt>
                <c:pt idx="1545">
                  <c:v>29213</c:v>
                </c:pt>
                <c:pt idx="1546">
                  <c:v>29214</c:v>
                </c:pt>
                <c:pt idx="1547">
                  <c:v>29215</c:v>
                </c:pt>
                <c:pt idx="1548">
                  <c:v>29216</c:v>
                </c:pt>
                <c:pt idx="1549">
                  <c:v>29217</c:v>
                </c:pt>
                <c:pt idx="1550">
                  <c:v>29218</c:v>
                </c:pt>
                <c:pt idx="1551">
                  <c:v>29219</c:v>
                </c:pt>
                <c:pt idx="1552">
                  <c:v>29220</c:v>
                </c:pt>
                <c:pt idx="1553">
                  <c:v>29221</c:v>
                </c:pt>
                <c:pt idx="1554">
                  <c:v>29222</c:v>
                </c:pt>
                <c:pt idx="1555">
                  <c:v>29223</c:v>
                </c:pt>
                <c:pt idx="1556">
                  <c:v>29224</c:v>
                </c:pt>
                <c:pt idx="1557">
                  <c:v>29225</c:v>
                </c:pt>
                <c:pt idx="1558">
                  <c:v>29226</c:v>
                </c:pt>
                <c:pt idx="1559">
                  <c:v>29227</c:v>
                </c:pt>
                <c:pt idx="1560">
                  <c:v>29228</c:v>
                </c:pt>
                <c:pt idx="1561">
                  <c:v>29229</c:v>
                </c:pt>
                <c:pt idx="1562">
                  <c:v>29230</c:v>
                </c:pt>
                <c:pt idx="1563">
                  <c:v>29231</c:v>
                </c:pt>
                <c:pt idx="1564">
                  <c:v>29232</c:v>
                </c:pt>
                <c:pt idx="1565">
                  <c:v>29233</c:v>
                </c:pt>
                <c:pt idx="1566">
                  <c:v>29234</c:v>
                </c:pt>
                <c:pt idx="1567">
                  <c:v>29235</c:v>
                </c:pt>
                <c:pt idx="1568">
                  <c:v>29236</c:v>
                </c:pt>
                <c:pt idx="1569">
                  <c:v>29237</c:v>
                </c:pt>
                <c:pt idx="1570">
                  <c:v>29238</c:v>
                </c:pt>
                <c:pt idx="1571">
                  <c:v>29239</c:v>
                </c:pt>
                <c:pt idx="1572">
                  <c:v>29240</c:v>
                </c:pt>
                <c:pt idx="1573">
                  <c:v>29241</c:v>
                </c:pt>
                <c:pt idx="1574">
                  <c:v>29242</c:v>
                </c:pt>
                <c:pt idx="1575">
                  <c:v>29243</c:v>
                </c:pt>
                <c:pt idx="1576">
                  <c:v>29244</c:v>
                </c:pt>
                <c:pt idx="1577">
                  <c:v>29245</c:v>
                </c:pt>
                <c:pt idx="1578">
                  <c:v>29246</c:v>
                </c:pt>
                <c:pt idx="1579">
                  <c:v>29247</c:v>
                </c:pt>
                <c:pt idx="1580">
                  <c:v>29248</c:v>
                </c:pt>
                <c:pt idx="1581">
                  <c:v>29249</c:v>
                </c:pt>
                <c:pt idx="1582">
                  <c:v>29250</c:v>
                </c:pt>
                <c:pt idx="1583">
                  <c:v>29251</c:v>
                </c:pt>
                <c:pt idx="1584">
                  <c:v>29252</c:v>
                </c:pt>
                <c:pt idx="1585">
                  <c:v>29253</c:v>
                </c:pt>
                <c:pt idx="1586">
                  <c:v>29254</c:v>
                </c:pt>
                <c:pt idx="1587">
                  <c:v>29255</c:v>
                </c:pt>
                <c:pt idx="1588">
                  <c:v>29256</c:v>
                </c:pt>
                <c:pt idx="1589">
                  <c:v>29257</c:v>
                </c:pt>
                <c:pt idx="1590">
                  <c:v>29258</c:v>
                </c:pt>
                <c:pt idx="1591">
                  <c:v>29259</c:v>
                </c:pt>
                <c:pt idx="1592">
                  <c:v>29260</c:v>
                </c:pt>
                <c:pt idx="1593">
                  <c:v>29261</c:v>
                </c:pt>
                <c:pt idx="1594">
                  <c:v>29262</c:v>
                </c:pt>
                <c:pt idx="1595">
                  <c:v>29263</c:v>
                </c:pt>
                <c:pt idx="1596">
                  <c:v>29264</c:v>
                </c:pt>
                <c:pt idx="1597">
                  <c:v>29265</c:v>
                </c:pt>
                <c:pt idx="1598">
                  <c:v>29266</c:v>
                </c:pt>
                <c:pt idx="1599">
                  <c:v>29267</c:v>
                </c:pt>
                <c:pt idx="1600">
                  <c:v>29268</c:v>
                </c:pt>
                <c:pt idx="1601">
                  <c:v>29269</c:v>
                </c:pt>
                <c:pt idx="1602">
                  <c:v>29270</c:v>
                </c:pt>
                <c:pt idx="1603">
                  <c:v>29271</c:v>
                </c:pt>
                <c:pt idx="1604">
                  <c:v>29272</c:v>
                </c:pt>
                <c:pt idx="1605">
                  <c:v>29273</c:v>
                </c:pt>
                <c:pt idx="1606">
                  <c:v>29274</c:v>
                </c:pt>
                <c:pt idx="1607">
                  <c:v>29275</c:v>
                </c:pt>
                <c:pt idx="1608">
                  <c:v>29276</c:v>
                </c:pt>
                <c:pt idx="1609">
                  <c:v>29277</c:v>
                </c:pt>
                <c:pt idx="1610">
                  <c:v>29278</c:v>
                </c:pt>
                <c:pt idx="1611">
                  <c:v>29279</c:v>
                </c:pt>
                <c:pt idx="1612">
                  <c:v>29280</c:v>
                </c:pt>
                <c:pt idx="1613">
                  <c:v>29281</c:v>
                </c:pt>
                <c:pt idx="1614">
                  <c:v>29282</c:v>
                </c:pt>
                <c:pt idx="1615">
                  <c:v>29283</c:v>
                </c:pt>
                <c:pt idx="1616">
                  <c:v>29284</c:v>
                </c:pt>
                <c:pt idx="1617">
                  <c:v>29285</c:v>
                </c:pt>
                <c:pt idx="1618">
                  <c:v>29286</c:v>
                </c:pt>
                <c:pt idx="1619">
                  <c:v>29287</c:v>
                </c:pt>
                <c:pt idx="1620">
                  <c:v>29288</c:v>
                </c:pt>
                <c:pt idx="1621">
                  <c:v>29289</c:v>
                </c:pt>
                <c:pt idx="1622">
                  <c:v>29290</c:v>
                </c:pt>
                <c:pt idx="1623">
                  <c:v>29291</c:v>
                </c:pt>
                <c:pt idx="1624">
                  <c:v>29292</c:v>
                </c:pt>
                <c:pt idx="1625">
                  <c:v>29293</c:v>
                </c:pt>
                <c:pt idx="1626">
                  <c:v>29294</c:v>
                </c:pt>
                <c:pt idx="1627">
                  <c:v>29295</c:v>
                </c:pt>
                <c:pt idx="1628">
                  <c:v>29296</c:v>
                </c:pt>
                <c:pt idx="1629">
                  <c:v>29297</c:v>
                </c:pt>
                <c:pt idx="1630">
                  <c:v>29298</c:v>
                </c:pt>
                <c:pt idx="1631">
                  <c:v>29299</c:v>
                </c:pt>
                <c:pt idx="1632">
                  <c:v>29300</c:v>
                </c:pt>
                <c:pt idx="1633">
                  <c:v>29301</c:v>
                </c:pt>
                <c:pt idx="1634">
                  <c:v>29302</c:v>
                </c:pt>
                <c:pt idx="1635">
                  <c:v>29303</c:v>
                </c:pt>
                <c:pt idx="1636">
                  <c:v>29304</c:v>
                </c:pt>
                <c:pt idx="1637">
                  <c:v>29305</c:v>
                </c:pt>
                <c:pt idx="1638">
                  <c:v>29306</c:v>
                </c:pt>
                <c:pt idx="1639">
                  <c:v>29307</c:v>
                </c:pt>
                <c:pt idx="1640">
                  <c:v>29308</c:v>
                </c:pt>
                <c:pt idx="1641">
                  <c:v>29309</c:v>
                </c:pt>
                <c:pt idx="1642">
                  <c:v>29310</c:v>
                </c:pt>
                <c:pt idx="1643">
                  <c:v>29311</c:v>
                </c:pt>
                <c:pt idx="1644">
                  <c:v>29312</c:v>
                </c:pt>
                <c:pt idx="1645">
                  <c:v>29313</c:v>
                </c:pt>
                <c:pt idx="1646">
                  <c:v>29314</c:v>
                </c:pt>
                <c:pt idx="1647">
                  <c:v>29315</c:v>
                </c:pt>
                <c:pt idx="1648">
                  <c:v>29316</c:v>
                </c:pt>
                <c:pt idx="1649">
                  <c:v>29317</c:v>
                </c:pt>
                <c:pt idx="1650">
                  <c:v>29318</c:v>
                </c:pt>
                <c:pt idx="1651">
                  <c:v>29319</c:v>
                </c:pt>
                <c:pt idx="1652">
                  <c:v>29320</c:v>
                </c:pt>
                <c:pt idx="1653">
                  <c:v>29321</c:v>
                </c:pt>
                <c:pt idx="1654">
                  <c:v>29322</c:v>
                </c:pt>
                <c:pt idx="1655">
                  <c:v>29323</c:v>
                </c:pt>
                <c:pt idx="1656">
                  <c:v>29324</c:v>
                </c:pt>
                <c:pt idx="1657">
                  <c:v>29325</c:v>
                </c:pt>
                <c:pt idx="1658">
                  <c:v>29326</c:v>
                </c:pt>
                <c:pt idx="1659">
                  <c:v>29327</c:v>
                </c:pt>
                <c:pt idx="1660">
                  <c:v>29328</c:v>
                </c:pt>
                <c:pt idx="1661">
                  <c:v>29329</c:v>
                </c:pt>
                <c:pt idx="1662">
                  <c:v>29330</c:v>
                </c:pt>
                <c:pt idx="1663">
                  <c:v>29331</c:v>
                </c:pt>
                <c:pt idx="1664">
                  <c:v>29332</c:v>
                </c:pt>
                <c:pt idx="1665">
                  <c:v>29333</c:v>
                </c:pt>
                <c:pt idx="1666">
                  <c:v>29334</c:v>
                </c:pt>
                <c:pt idx="1667">
                  <c:v>29335</c:v>
                </c:pt>
                <c:pt idx="1668">
                  <c:v>29336</c:v>
                </c:pt>
                <c:pt idx="1669">
                  <c:v>29337</c:v>
                </c:pt>
                <c:pt idx="1670">
                  <c:v>29338</c:v>
                </c:pt>
                <c:pt idx="1671">
                  <c:v>29339</c:v>
                </c:pt>
                <c:pt idx="1672">
                  <c:v>29340</c:v>
                </c:pt>
                <c:pt idx="1673">
                  <c:v>29341</c:v>
                </c:pt>
                <c:pt idx="1674">
                  <c:v>29342</c:v>
                </c:pt>
                <c:pt idx="1675">
                  <c:v>29343</c:v>
                </c:pt>
                <c:pt idx="1676">
                  <c:v>29344</c:v>
                </c:pt>
                <c:pt idx="1677">
                  <c:v>29345</c:v>
                </c:pt>
                <c:pt idx="1678">
                  <c:v>29346</c:v>
                </c:pt>
                <c:pt idx="1679">
                  <c:v>29347</c:v>
                </c:pt>
                <c:pt idx="1680">
                  <c:v>29348</c:v>
                </c:pt>
                <c:pt idx="1681">
                  <c:v>29349</c:v>
                </c:pt>
                <c:pt idx="1682">
                  <c:v>29350</c:v>
                </c:pt>
                <c:pt idx="1683">
                  <c:v>29351</c:v>
                </c:pt>
                <c:pt idx="1684">
                  <c:v>29352</c:v>
                </c:pt>
                <c:pt idx="1685">
                  <c:v>29353</c:v>
                </c:pt>
                <c:pt idx="1686">
                  <c:v>29354</c:v>
                </c:pt>
                <c:pt idx="1687">
                  <c:v>29355</c:v>
                </c:pt>
                <c:pt idx="1688">
                  <c:v>29356</c:v>
                </c:pt>
                <c:pt idx="1689">
                  <c:v>29357</c:v>
                </c:pt>
                <c:pt idx="1690">
                  <c:v>29358</c:v>
                </c:pt>
                <c:pt idx="1691">
                  <c:v>29359</c:v>
                </c:pt>
                <c:pt idx="1692">
                  <c:v>29360</c:v>
                </c:pt>
                <c:pt idx="1693">
                  <c:v>29361</c:v>
                </c:pt>
                <c:pt idx="1694">
                  <c:v>29362</c:v>
                </c:pt>
                <c:pt idx="1695">
                  <c:v>29363</c:v>
                </c:pt>
                <c:pt idx="1696">
                  <c:v>29364</c:v>
                </c:pt>
                <c:pt idx="1697">
                  <c:v>29365</c:v>
                </c:pt>
                <c:pt idx="1698">
                  <c:v>29366</c:v>
                </c:pt>
                <c:pt idx="1699">
                  <c:v>29367</c:v>
                </c:pt>
                <c:pt idx="1700">
                  <c:v>29368</c:v>
                </c:pt>
                <c:pt idx="1701">
                  <c:v>29369</c:v>
                </c:pt>
                <c:pt idx="1702">
                  <c:v>29370</c:v>
                </c:pt>
                <c:pt idx="1703">
                  <c:v>29371</c:v>
                </c:pt>
                <c:pt idx="1704">
                  <c:v>29372</c:v>
                </c:pt>
                <c:pt idx="1705">
                  <c:v>29373</c:v>
                </c:pt>
                <c:pt idx="1706">
                  <c:v>29374</c:v>
                </c:pt>
                <c:pt idx="1707">
                  <c:v>29375</c:v>
                </c:pt>
                <c:pt idx="1708">
                  <c:v>29376</c:v>
                </c:pt>
                <c:pt idx="1709">
                  <c:v>29377</c:v>
                </c:pt>
                <c:pt idx="1710">
                  <c:v>29378</c:v>
                </c:pt>
                <c:pt idx="1711">
                  <c:v>29379</c:v>
                </c:pt>
                <c:pt idx="1712">
                  <c:v>29380</c:v>
                </c:pt>
                <c:pt idx="1713">
                  <c:v>29381</c:v>
                </c:pt>
                <c:pt idx="1714">
                  <c:v>29382</c:v>
                </c:pt>
                <c:pt idx="1715">
                  <c:v>29383</c:v>
                </c:pt>
                <c:pt idx="1716">
                  <c:v>29384</c:v>
                </c:pt>
                <c:pt idx="1717">
                  <c:v>29385</c:v>
                </c:pt>
                <c:pt idx="1718">
                  <c:v>29386</c:v>
                </c:pt>
                <c:pt idx="1719">
                  <c:v>29387</c:v>
                </c:pt>
                <c:pt idx="1720">
                  <c:v>29388</c:v>
                </c:pt>
                <c:pt idx="1721">
                  <c:v>29389</c:v>
                </c:pt>
                <c:pt idx="1722">
                  <c:v>29390</c:v>
                </c:pt>
                <c:pt idx="1723">
                  <c:v>29391</c:v>
                </c:pt>
                <c:pt idx="1724">
                  <c:v>29392</c:v>
                </c:pt>
                <c:pt idx="1725">
                  <c:v>29393</c:v>
                </c:pt>
                <c:pt idx="1726">
                  <c:v>29394</c:v>
                </c:pt>
                <c:pt idx="1727">
                  <c:v>29395</c:v>
                </c:pt>
                <c:pt idx="1728">
                  <c:v>29396</c:v>
                </c:pt>
                <c:pt idx="1729">
                  <c:v>29397</c:v>
                </c:pt>
                <c:pt idx="1730">
                  <c:v>29398</c:v>
                </c:pt>
                <c:pt idx="1731">
                  <c:v>29399</c:v>
                </c:pt>
                <c:pt idx="1732">
                  <c:v>29400</c:v>
                </c:pt>
                <c:pt idx="1733">
                  <c:v>29401</c:v>
                </c:pt>
                <c:pt idx="1734">
                  <c:v>29402</c:v>
                </c:pt>
                <c:pt idx="1735">
                  <c:v>29403</c:v>
                </c:pt>
                <c:pt idx="1736">
                  <c:v>29404</c:v>
                </c:pt>
                <c:pt idx="1737">
                  <c:v>29405</c:v>
                </c:pt>
                <c:pt idx="1738">
                  <c:v>29406</c:v>
                </c:pt>
                <c:pt idx="1739">
                  <c:v>29407</c:v>
                </c:pt>
                <c:pt idx="1740">
                  <c:v>29408</c:v>
                </c:pt>
                <c:pt idx="1741">
                  <c:v>29409</c:v>
                </c:pt>
                <c:pt idx="1742">
                  <c:v>29410</c:v>
                </c:pt>
                <c:pt idx="1743">
                  <c:v>29411</c:v>
                </c:pt>
                <c:pt idx="1744">
                  <c:v>29412</c:v>
                </c:pt>
                <c:pt idx="1745">
                  <c:v>29413</c:v>
                </c:pt>
                <c:pt idx="1746">
                  <c:v>29414</c:v>
                </c:pt>
                <c:pt idx="1747">
                  <c:v>29415</c:v>
                </c:pt>
                <c:pt idx="1748">
                  <c:v>29416</c:v>
                </c:pt>
                <c:pt idx="1749">
                  <c:v>29417</c:v>
                </c:pt>
                <c:pt idx="1750">
                  <c:v>29418</c:v>
                </c:pt>
                <c:pt idx="1751">
                  <c:v>29419</c:v>
                </c:pt>
                <c:pt idx="1752">
                  <c:v>29420</c:v>
                </c:pt>
                <c:pt idx="1753">
                  <c:v>29421</c:v>
                </c:pt>
                <c:pt idx="1754">
                  <c:v>29422</c:v>
                </c:pt>
                <c:pt idx="1755">
                  <c:v>29423</c:v>
                </c:pt>
                <c:pt idx="1756">
                  <c:v>29424</c:v>
                </c:pt>
                <c:pt idx="1757">
                  <c:v>29425</c:v>
                </c:pt>
                <c:pt idx="1758">
                  <c:v>29426</c:v>
                </c:pt>
                <c:pt idx="1759">
                  <c:v>29427</c:v>
                </c:pt>
                <c:pt idx="1760">
                  <c:v>29428</c:v>
                </c:pt>
                <c:pt idx="1761">
                  <c:v>29429</c:v>
                </c:pt>
                <c:pt idx="1762">
                  <c:v>29430</c:v>
                </c:pt>
                <c:pt idx="1763">
                  <c:v>29431</c:v>
                </c:pt>
                <c:pt idx="1764">
                  <c:v>29432</c:v>
                </c:pt>
                <c:pt idx="1765">
                  <c:v>29433</c:v>
                </c:pt>
                <c:pt idx="1766">
                  <c:v>29434</c:v>
                </c:pt>
                <c:pt idx="1767">
                  <c:v>29435</c:v>
                </c:pt>
                <c:pt idx="1768">
                  <c:v>29436</c:v>
                </c:pt>
                <c:pt idx="1769">
                  <c:v>29437</c:v>
                </c:pt>
                <c:pt idx="1770">
                  <c:v>29438</c:v>
                </c:pt>
                <c:pt idx="1771">
                  <c:v>29439</c:v>
                </c:pt>
                <c:pt idx="1772">
                  <c:v>29440</c:v>
                </c:pt>
                <c:pt idx="1773">
                  <c:v>29441</c:v>
                </c:pt>
                <c:pt idx="1774">
                  <c:v>29442</c:v>
                </c:pt>
                <c:pt idx="1775">
                  <c:v>29443</c:v>
                </c:pt>
                <c:pt idx="1776">
                  <c:v>29444</c:v>
                </c:pt>
                <c:pt idx="1777">
                  <c:v>29445</c:v>
                </c:pt>
                <c:pt idx="1778">
                  <c:v>29446</c:v>
                </c:pt>
                <c:pt idx="1779">
                  <c:v>29447</c:v>
                </c:pt>
                <c:pt idx="1780">
                  <c:v>29448</c:v>
                </c:pt>
                <c:pt idx="1781">
                  <c:v>29449</c:v>
                </c:pt>
                <c:pt idx="1782">
                  <c:v>29450</c:v>
                </c:pt>
                <c:pt idx="1783">
                  <c:v>29451</c:v>
                </c:pt>
                <c:pt idx="1784">
                  <c:v>29452</c:v>
                </c:pt>
                <c:pt idx="1785">
                  <c:v>29453</c:v>
                </c:pt>
                <c:pt idx="1786">
                  <c:v>29454</c:v>
                </c:pt>
                <c:pt idx="1787">
                  <c:v>29455</c:v>
                </c:pt>
                <c:pt idx="1788">
                  <c:v>29456</c:v>
                </c:pt>
                <c:pt idx="1789">
                  <c:v>29457</c:v>
                </c:pt>
                <c:pt idx="1790">
                  <c:v>29458</c:v>
                </c:pt>
                <c:pt idx="1791">
                  <c:v>29459</c:v>
                </c:pt>
                <c:pt idx="1792">
                  <c:v>29460</c:v>
                </c:pt>
                <c:pt idx="1793">
                  <c:v>29461</c:v>
                </c:pt>
                <c:pt idx="1794">
                  <c:v>29462</c:v>
                </c:pt>
                <c:pt idx="1795">
                  <c:v>29463</c:v>
                </c:pt>
                <c:pt idx="1796">
                  <c:v>29464</c:v>
                </c:pt>
                <c:pt idx="1797">
                  <c:v>29465</c:v>
                </c:pt>
                <c:pt idx="1798">
                  <c:v>29466</c:v>
                </c:pt>
                <c:pt idx="1799">
                  <c:v>29467</c:v>
                </c:pt>
                <c:pt idx="1800">
                  <c:v>29468</c:v>
                </c:pt>
                <c:pt idx="1801">
                  <c:v>29469</c:v>
                </c:pt>
                <c:pt idx="1802">
                  <c:v>29470</c:v>
                </c:pt>
                <c:pt idx="1803">
                  <c:v>29471</c:v>
                </c:pt>
                <c:pt idx="1804">
                  <c:v>29472</c:v>
                </c:pt>
                <c:pt idx="1805">
                  <c:v>29473</c:v>
                </c:pt>
                <c:pt idx="1806">
                  <c:v>29474</c:v>
                </c:pt>
                <c:pt idx="1807">
                  <c:v>29475</c:v>
                </c:pt>
                <c:pt idx="1808">
                  <c:v>29476</c:v>
                </c:pt>
                <c:pt idx="1809">
                  <c:v>29477</c:v>
                </c:pt>
                <c:pt idx="1810">
                  <c:v>29478</c:v>
                </c:pt>
                <c:pt idx="1811">
                  <c:v>29479</c:v>
                </c:pt>
                <c:pt idx="1812">
                  <c:v>29480</c:v>
                </c:pt>
                <c:pt idx="1813">
                  <c:v>29481</c:v>
                </c:pt>
                <c:pt idx="1814">
                  <c:v>29482</c:v>
                </c:pt>
                <c:pt idx="1815">
                  <c:v>29483</c:v>
                </c:pt>
                <c:pt idx="1816">
                  <c:v>29484</c:v>
                </c:pt>
                <c:pt idx="1817">
                  <c:v>29485</c:v>
                </c:pt>
                <c:pt idx="1818">
                  <c:v>29486</c:v>
                </c:pt>
                <c:pt idx="1819">
                  <c:v>29487</c:v>
                </c:pt>
                <c:pt idx="1820">
                  <c:v>29488</c:v>
                </c:pt>
                <c:pt idx="1821">
                  <c:v>29489</c:v>
                </c:pt>
                <c:pt idx="1822">
                  <c:v>29490</c:v>
                </c:pt>
                <c:pt idx="1823">
                  <c:v>29491</c:v>
                </c:pt>
                <c:pt idx="1824">
                  <c:v>29492</c:v>
                </c:pt>
                <c:pt idx="1825">
                  <c:v>29493</c:v>
                </c:pt>
                <c:pt idx="1826">
                  <c:v>29494</c:v>
                </c:pt>
                <c:pt idx="1827">
                  <c:v>29495</c:v>
                </c:pt>
                <c:pt idx="1828">
                  <c:v>29496</c:v>
                </c:pt>
                <c:pt idx="1829">
                  <c:v>29497</c:v>
                </c:pt>
                <c:pt idx="1830">
                  <c:v>29498</c:v>
                </c:pt>
                <c:pt idx="1831">
                  <c:v>29499</c:v>
                </c:pt>
                <c:pt idx="1832">
                  <c:v>29500</c:v>
                </c:pt>
                <c:pt idx="1833">
                  <c:v>29501</c:v>
                </c:pt>
                <c:pt idx="1834">
                  <c:v>29502</c:v>
                </c:pt>
                <c:pt idx="1835">
                  <c:v>29503</c:v>
                </c:pt>
                <c:pt idx="1836">
                  <c:v>29504</c:v>
                </c:pt>
                <c:pt idx="1837">
                  <c:v>29505</c:v>
                </c:pt>
                <c:pt idx="1838">
                  <c:v>29506</c:v>
                </c:pt>
                <c:pt idx="1839">
                  <c:v>29507</c:v>
                </c:pt>
                <c:pt idx="1840">
                  <c:v>29508</c:v>
                </c:pt>
                <c:pt idx="1841">
                  <c:v>29509</c:v>
                </c:pt>
                <c:pt idx="1842">
                  <c:v>29510</c:v>
                </c:pt>
                <c:pt idx="1843">
                  <c:v>29511</c:v>
                </c:pt>
                <c:pt idx="1844">
                  <c:v>29512</c:v>
                </c:pt>
                <c:pt idx="1845">
                  <c:v>29513</c:v>
                </c:pt>
                <c:pt idx="1846">
                  <c:v>29514</c:v>
                </c:pt>
                <c:pt idx="1847">
                  <c:v>29515</c:v>
                </c:pt>
                <c:pt idx="1848">
                  <c:v>29516</c:v>
                </c:pt>
                <c:pt idx="1849">
                  <c:v>29517</c:v>
                </c:pt>
                <c:pt idx="1850">
                  <c:v>29518</c:v>
                </c:pt>
                <c:pt idx="1851">
                  <c:v>29519</c:v>
                </c:pt>
                <c:pt idx="1852">
                  <c:v>29520</c:v>
                </c:pt>
                <c:pt idx="1853">
                  <c:v>29521</c:v>
                </c:pt>
                <c:pt idx="1854">
                  <c:v>29522</c:v>
                </c:pt>
                <c:pt idx="1855">
                  <c:v>29523</c:v>
                </c:pt>
                <c:pt idx="1856">
                  <c:v>29524</c:v>
                </c:pt>
                <c:pt idx="1857">
                  <c:v>29525</c:v>
                </c:pt>
                <c:pt idx="1858">
                  <c:v>29526</c:v>
                </c:pt>
                <c:pt idx="1859">
                  <c:v>29527</c:v>
                </c:pt>
                <c:pt idx="1860">
                  <c:v>29528</c:v>
                </c:pt>
                <c:pt idx="1861">
                  <c:v>29529</c:v>
                </c:pt>
                <c:pt idx="1862">
                  <c:v>29530</c:v>
                </c:pt>
                <c:pt idx="1863">
                  <c:v>29531</c:v>
                </c:pt>
                <c:pt idx="1864">
                  <c:v>29532</c:v>
                </c:pt>
                <c:pt idx="1865">
                  <c:v>29533</c:v>
                </c:pt>
                <c:pt idx="1866">
                  <c:v>29534</c:v>
                </c:pt>
                <c:pt idx="1867">
                  <c:v>29535</c:v>
                </c:pt>
                <c:pt idx="1868">
                  <c:v>29536</c:v>
                </c:pt>
                <c:pt idx="1869">
                  <c:v>29537</c:v>
                </c:pt>
                <c:pt idx="1870">
                  <c:v>29538</c:v>
                </c:pt>
                <c:pt idx="1871">
                  <c:v>29539</c:v>
                </c:pt>
                <c:pt idx="1872">
                  <c:v>29540</c:v>
                </c:pt>
                <c:pt idx="1873">
                  <c:v>29541</c:v>
                </c:pt>
                <c:pt idx="1874">
                  <c:v>29542</c:v>
                </c:pt>
                <c:pt idx="1875">
                  <c:v>29543</c:v>
                </c:pt>
                <c:pt idx="1876">
                  <c:v>29544</c:v>
                </c:pt>
                <c:pt idx="1877">
                  <c:v>29545</c:v>
                </c:pt>
                <c:pt idx="1878">
                  <c:v>29546</c:v>
                </c:pt>
                <c:pt idx="1879">
                  <c:v>29547</c:v>
                </c:pt>
                <c:pt idx="1880">
                  <c:v>29548</c:v>
                </c:pt>
                <c:pt idx="1881">
                  <c:v>29549</c:v>
                </c:pt>
                <c:pt idx="1882">
                  <c:v>29550</c:v>
                </c:pt>
                <c:pt idx="1883">
                  <c:v>29551</c:v>
                </c:pt>
                <c:pt idx="1884">
                  <c:v>29552</c:v>
                </c:pt>
                <c:pt idx="1885">
                  <c:v>29553</c:v>
                </c:pt>
                <c:pt idx="1886">
                  <c:v>29554</c:v>
                </c:pt>
                <c:pt idx="1887">
                  <c:v>29555</c:v>
                </c:pt>
                <c:pt idx="1888">
                  <c:v>29556</c:v>
                </c:pt>
                <c:pt idx="1889">
                  <c:v>29557</c:v>
                </c:pt>
                <c:pt idx="1890">
                  <c:v>29558</c:v>
                </c:pt>
                <c:pt idx="1891">
                  <c:v>29559</c:v>
                </c:pt>
                <c:pt idx="1892">
                  <c:v>29560</c:v>
                </c:pt>
                <c:pt idx="1893">
                  <c:v>29561</c:v>
                </c:pt>
                <c:pt idx="1894">
                  <c:v>29562</c:v>
                </c:pt>
                <c:pt idx="1895">
                  <c:v>29563</c:v>
                </c:pt>
                <c:pt idx="1896">
                  <c:v>29564</c:v>
                </c:pt>
                <c:pt idx="1897">
                  <c:v>29565</c:v>
                </c:pt>
                <c:pt idx="1898">
                  <c:v>29566</c:v>
                </c:pt>
                <c:pt idx="1899">
                  <c:v>29567</c:v>
                </c:pt>
                <c:pt idx="1900">
                  <c:v>29568</c:v>
                </c:pt>
                <c:pt idx="1901">
                  <c:v>29569</c:v>
                </c:pt>
                <c:pt idx="1902">
                  <c:v>29570</c:v>
                </c:pt>
                <c:pt idx="1903">
                  <c:v>29571</c:v>
                </c:pt>
                <c:pt idx="1904">
                  <c:v>29572</c:v>
                </c:pt>
                <c:pt idx="1905">
                  <c:v>29573</c:v>
                </c:pt>
                <c:pt idx="1906">
                  <c:v>29574</c:v>
                </c:pt>
                <c:pt idx="1907">
                  <c:v>29575</c:v>
                </c:pt>
                <c:pt idx="1908">
                  <c:v>29576</c:v>
                </c:pt>
                <c:pt idx="1909">
                  <c:v>29577</c:v>
                </c:pt>
                <c:pt idx="1910">
                  <c:v>29578</c:v>
                </c:pt>
                <c:pt idx="1911">
                  <c:v>29579</c:v>
                </c:pt>
                <c:pt idx="1912">
                  <c:v>29580</c:v>
                </c:pt>
                <c:pt idx="1913">
                  <c:v>29581</c:v>
                </c:pt>
                <c:pt idx="1914">
                  <c:v>29582</c:v>
                </c:pt>
                <c:pt idx="1915">
                  <c:v>29583</c:v>
                </c:pt>
                <c:pt idx="1916">
                  <c:v>29584</c:v>
                </c:pt>
                <c:pt idx="1917">
                  <c:v>29585</c:v>
                </c:pt>
                <c:pt idx="1918">
                  <c:v>29586</c:v>
                </c:pt>
                <c:pt idx="1919">
                  <c:v>29587</c:v>
                </c:pt>
                <c:pt idx="1920">
                  <c:v>29588</c:v>
                </c:pt>
                <c:pt idx="1921">
                  <c:v>29589</c:v>
                </c:pt>
                <c:pt idx="1922">
                  <c:v>29590</c:v>
                </c:pt>
                <c:pt idx="1923">
                  <c:v>29591</c:v>
                </c:pt>
                <c:pt idx="1924">
                  <c:v>29592</c:v>
                </c:pt>
                <c:pt idx="1925">
                  <c:v>29593</c:v>
                </c:pt>
                <c:pt idx="1926">
                  <c:v>29594</c:v>
                </c:pt>
                <c:pt idx="1927">
                  <c:v>29595</c:v>
                </c:pt>
                <c:pt idx="1928">
                  <c:v>29596</c:v>
                </c:pt>
                <c:pt idx="1929">
                  <c:v>29597</c:v>
                </c:pt>
                <c:pt idx="1930">
                  <c:v>29598</c:v>
                </c:pt>
                <c:pt idx="1931">
                  <c:v>29599</c:v>
                </c:pt>
                <c:pt idx="1932">
                  <c:v>29600</c:v>
                </c:pt>
                <c:pt idx="1933">
                  <c:v>29601</c:v>
                </c:pt>
                <c:pt idx="1934">
                  <c:v>29602</c:v>
                </c:pt>
                <c:pt idx="1935">
                  <c:v>29603</c:v>
                </c:pt>
                <c:pt idx="1936">
                  <c:v>29604</c:v>
                </c:pt>
                <c:pt idx="1937">
                  <c:v>29605</c:v>
                </c:pt>
                <c:pt idx="1938">
                  <c:v>29606</c:v>
                </c:pt>
                <c:pt idx="1939">
                  <c:v>29607</c:v>
                </c:pt>
                <c:pt idx="1940">
                  <c:v>29608</c:v>
                </c:pt>
                <c:pt idx="1941">
                  <c:v>29609</c:v>
                </c:pt>
                <c:pt idx="1942">
                  <c:v>29610</c:v>
                </c:pt>
                <c:pt idx="1943">
                  <c:v>29611</c:v>
                </c:pt>
                <c:pt idx="1944">
                  <c:v>29612</c:v>
                </c:pt>
                <c:pt idx="1945">
                  <c:v>29613</c:v>
                </c:pt>
                <c:pt idx="1946">
                  <c:v>29614</c:v>
                </c:pt>
                <c:pt idx="1947">
                  <c:v>29615</c:v>
                </c:pt>
                <c:pt idx="1948">
                  <c:v>29616</c:v>
                </c:pt>
                <c:pt idx="1949">
                  <c:v>29617</c:v>
                </c:pt>
                <c:pt idx="1950">
                  <c:v>29618</c:v>
                </c:pt>
                <c:pt idx="1951">
                  <c:v>29619</c:v>
                </c:pt>
                <c:pt idx="1952">
                  <c:v>29620</c:v>
                </c:pt>
                <c:pt idx="1953">
                  <c:v>29621</c:v>
                </c:pt>
                <c:pt idx="1954">
                  <c:v>29622</c:v>
                </c:pt>
                <c:pt idx="1955">
                  <c:v>29623</c:v>
                </c:pt>
                <c:pt idx="1956">
                  <c:v>29624</c:v>
                </c:pt>
                <c:pt idx="1957">
                  <c:v>29625</c:v>
                </c:pt>
                <c:pt idx="1958">
                  <c:v>29626</c:v>
                </c:pt>
                <c:pt idx="1959">
                  <c:v>29627</c:v>
                </c:pt>
                <c:pt idx="1960">
                  <c:v>29628</c:v>
                </c:pt>
                <c:pt idx="1961">
                  <c:v>29629</c:v>
                </c:pt>
                <c:pt idx="1962">
                  <c:v>29630</c:v>
                </c:pt>
                <c:pt idx="1963">
                  <c:v>29631</c:v>
                </c:pt>
                <c:pt idx="1964">
                  <c:v>29632</c:v>
                </c:pt>
                <c:pt idx="1965">
                  <c:v>29633</c:v>
                </c:pt>
                <c:pt idx="1966">
                  <c:v>29634</c:v>
                </c:pt>
                <c:pt idx="1967">
                  <c:v>29635</c:v>
                </c:pt>
                <c:pt idx="1968">
                  <c:v>29636</c:v>
                </c:pt>
                <c:pt idx="1969">
                  <c:v>29637</c:v>
                </c:pt>
                <c:pt idx="1970">
                  <c:v>29638</c:v>
                </c:pt>
                <c:pt idx="1971">
                  <c:v>29639</c:v>
                </c:pt>
                <c:pt idx="1972">
                  <c:v>29640</c:v>
                </c:pt>
                <c:pt idx="1973">
                  <c:v>29641</c:v>
                </c:pt>
                <c:pt idx="1974">
                  <c:v>29642</c:v>
                </c:pt>
                <c:pt idx="1975">
                  <c:v>29643</c:v>
                </c:pt>
                <c:pt idx="1976">
                  <c:v>29644</c:v>
                </c:pt>
                <c:pt idx="1977">
                  <c:v>29645</c:v>
                </c:pt>
                <c:pt idx="1978">
                  <c:v>29646</c:v>
                </c:pt>
                <c:pt idx="1979">
                  <c:v>29647</c:v>
                </c:pt>
                <c:pt idx="1980">
                  <c:v>29648</c:v>
                </c:pt>
                <c:pt idx="1981">
                  <c:v>29649</c:v>
                </c:pt>
                <c:pt idx="1982">
                  <c:v>29650</c:v>
                </c:pt>
                <c:pt idx="1983">
                  <c:v>29651</c:v>
                </c:pt>
                <c:pt idx="1984">
                  <c:v>29652</c:v>
                </c:pt>
                <c:pt idx="1985">
                  <c:v>29653</c:v>
                </c:pt>
                <c:pt idx="1986">
                  <c:v>29654</c:v>
                </c:pt>
                <c:pt idx="1987">
                  <c:v>29655</c:v>
                </c:pt>
                <c:pt idx="1988">
                  <c:v>29656</c:v>
                </c:pt>
                <c:pt idx="1989">
                  <c:v>29657</c:v>
                </c:pt>
                <c:pt idx="1990">
                  <c:v>29658</c:v>
                </c:pt>
                <c:pt idx="1991">
                  <c:v>29659</c:v>
                </c:pt>
                <c:pt idx="1992">
                  <c:v>29660</c:v>
                </c:pt>
                <c:pt idx="1993">
                  <c:v>29661</c:v>
                </c:pt>
                <c:pt idx="1994">
                  <c:v>29662</c:v>
                </c:pt>
                <c:pt idx="1995">
                  <c:v>29663</c:v>
                </c:pt>
                <c:pt idx="1996">
                  <c:v>29664</c:v>
                </c:pt>
                <c:pt idx="1997">
                  <c:v>29665</c:v>
                </c:pt>
                <c:pt idx="1998">
                  <c:v>29666</c:v>
                </c:pt>
                <c:pt idx="1999">
                  <c:v>29667</c:v>
                </c:pt>
                <c:pt idx="2000">
                  <c:v>29668</c:v>
                </c:pt>
                <c:pt idx="2001">
                  <c:v>29669</c:v>
                </c:pt>
                <c:pt idx="2002">
                  <c:v>29670</c:v>
                </c:pt>
                <c:pt idx="2003">
                  <c:v>29671</c:v>
                </c:pt>
                <c:pt idx="2004">
                  <c:v>29672</c:v>
                </c:pt>
                <c:pt idx="2005">
                  <c:v>29673</c:v>
                </c:pt>
                <c:pt idx="2006">
                  <c:v>29674</c:v>
                </c:pt>
                <c:pt idx="2007">
                  <c:v>29675</c:v>
                </c:pt>
                <c:pt idx="2008">
                  <c:v>29676</c:v>
                </c:pt>
                <c:pt idx="2009">
                  <c:v>29677</c:v>
                </c:pt>
                <c:pt idx="2010">
                  <c:v>29678</c:v>
                </c:pt>
                <c:pt idx="2011">
                  <c:v>29679</c:v>
                </c:pt>
                <c:pt idx="2012">
                  <c:v>29680</c:v>
                </c:pt>
                <c:pt idx="2013">
                  <c:v>29681</c:v>
                </c:pt>
                <c:pt idx="2014">
                  <c:v>29682</c:v>
                </c:pt>
                <c:pt idx="2015">
                  <c:v>29683</c:v>
                </c:pt>
                <c:pt idx="2016">
                  <c:v>29684</c:v>
                </c:pt>
                <c:pt idx="2017">
                  <c:v>29685</c:v>
                </c:pt>
                <c:pt idx="2018">
                  <c:v>29686</c:v>
                </c:pt>
                <c:pt idx="2019">
                  <c:v>29687</c:v>
                </c:pt>
                <c:pt idx="2020">
                  <c:v>29688</c:v>
                </c:pt>
                <c:pt idx="2021">
                  <c:v>29689</c:v>
                </c:pt>
                <c:pt idx="2022">
                  <c:v>29690</c:v>
                </c:pt>
                <c:pt idx="2023">
                  <c:v>29691</c:v>
                </c:pt>
                <c:pt idx="2024">
                  <c:v>29692</c:v>
                </c:pt>
                <c:pt idx="2025">
                  <c:v>29693</c:v>
                </c:pt>
                <c:pt idx="2026">
                  <c:v>29694</c:v>
                </c:pt>
                <c:pt idx="2027">
                  <c:v>29695</c:v>
                </c:pt>
                <c:pt idx="2028">
                  <c:v>29696</c:v>
                </c:pt>
                <c:pt idx="2029">
                  <c:v>29697</c:v>
                </c:pt>
                <c:pt idx="2030">
                  <c:v>29698</c:v>
                </c:pt>
                <c:pt idx="2031">
                  <c:v>29699</c:v>
                </c:pt>
                <c:pt idx="2032">
                  <c:v>29700</c:v>
                </c:pt>
                <c:pt idx="2033">
                  <c:v>29701</c:v>
                </c:pt>
                <c:pt idx="2034">
                  <c:v>29702</c:v>
                </c:pt>
                <c:pt idx="2035">
                  <c:v>29703</c:v>
                </c:pt>
                <c:pt idx="2036">
                  <c:v>29704</c:v>
                </c:pt>
                <c:pt idx="2037">
                  <c:v>29705</c:v>
                </c:pt>
                <c:pt idx="2038">
                  <c:v>29706</c:v>
                </c:pt>
                <c:pt idx="2039">
                  <c:v>29707</c:v>
                </c:pt>
                <c:pt idx="2040">
                  <c:v>29708</c:v>
                </c:pt>
                <c:pt idx="2041">
                  <c:v>29709</c:v>
                </c:pt>
                <c:pt idx="2042">
                  <c:v>29710</c:v>
                </c:pt>
                <c:pt idx="2043">
                  <c:v>29711</c:v>
                </c:pt>
                <c:pt idx="2044">
                  <c:v>29712</c:v>
                </c:pt>
                <c:pt idx="2045">
                  <c:v>29713</c:v>
                </c:pt>
                <c:pt idx="2046">
                  <c:v>29714</c:v>
                </c:pt>
                <c:pt idx="2047">
                  <c:v>29715</c:v>
                </c:pt>
                <c:pt idx="2048">
                  <c:v>29716</c:v>
                </c:pt>
                <c:pt idx="2049">
                  <c:v>29717</c:v>
                </c:pt>
                <c:pt idx="2050">
                  <c:v>29718</c:v>
                </c:pt>
                <c:pt idx="2051">
                  <c:v>29719</c:v>
                </c:pt>
                <c:pt idx="2052">
                  <c:v>29720</c:v>
                </c:pt>
                <c:pt idx="2053">
                  <c:v>29721</c:v>
                </c:pt>
                <c:pt idx="2054">
                  <c:v>29722</c:v>
                </c:pt>
                <c:pt idx="2055">
                  <c:v>29723</c:v>
                </c:pt>
                <c:pt idx="2056">
                  <c:v>29724</c:v>
                </c:pt>
                <c:pt idx="2057">
                  <c:v>29725</c:v>
                </c:pt>
                <c:pt idx="2058">
                  <c:v>29726</c:v>
                </c:pt>
                <c:pt idx="2059">
                  <c:v>29727</c:v>
                </c:pt>
                <c:pt idx="2060">
                  <c:v>29728</c:v>
                </c:pt>
                <c:pt idx="2061">
                  <c:v>29729</c:v>
                </c:pt>
                <c:pt idx="2062">
                  <c:v>29730</c:v>
                </c:pt>
                <c:pt idx="2063">
                  <c:v>29731</c:v>
                </c:pt>
                <c:pt idx="2064">
                  <c:v>29732</c:v>
                </c:pt>
                <c:pt idx="2065">
                  <c:v>29733</c:v>
                </c:pt>
                <c:pt idx="2066">
                  <c:v>29734</c:v>
                </c:pt>
                <c:pt idx="2067">
                  <c:v>29735</c:v>
                </c:pt>
                <c:pt idx="2068">
                  <c:v>29736</c:v>
                </c:pt>
                <c:pt idx="2069">
                  <c:v>29737</c:v>
                </c:pt>
                <c:pt idx="2070">
                  <c:v>29738</c:v>
                </c:pt>
                <c:pt idx="2071">
                  <c:v>29739</c:v>
                </c:pt>
                <c:pt idx="2072">
                  <c:v>29740</c:v>
                </c:pt>
                <c:pt idx="2073">
                  <c:v>29741</c:v>
                </c:pt>
                <c:pt idx="2074">
                  <c:v>29742</c:v>
                </c:pt>
                <c:pt idx="2075">
                  <c:v>29743</c:v>
                </c:pt>
                <c:pt idx="2076">
                  <c:v>29744</c:v>
                </c:pt>
                <c:pt idx="2077">
                  <c:v>29745</c:v>
                </c:pt>
                <c:pt idx="2078">
                  <c:v>29746</c:v>
                </c:pt>
                <c:pt idx="2079">
                  <c:v>29747</c:v>
                </c:pt>
                <c:pt idx="2080">
                  <c:v>29748</c:v>
                </c:pt>
                <c:pt idx="2081">
                  <c:v>29749</c:v>
                </c:pt>
                <c:pt idx="2082">
                  <c:v>29750</c:v>
                </c:pt>
                <c:pt idx="2083">
                  <c:v>29751</c:v>
                </c:pt>
                <c:pt idx="2084">
                  <c:v>29752</c:v>
                </c:pt>
                <c:pt idx="2085">
                  <c:v>29753</c:v>
                </c:pt>
                <c:pt idx="2086">
                  <c:v>29754</c:v>
                </c:pt>
                <c:pt idx="2087">
                  <c:v>29755</c:v>
                </c:pt>
                <c:pt idx="2088">
                  <c:v>29756</c:v>
                </c:pt>
                <c:pt idx="2089">
                  <c:v>29757</c:v>
                </c:pt>
                <c:pt idx="2090">
                  <c:v>29758</c:v>
                </c:pt>
                <c:pt idx="2091">
                  <c:v>29759</c:v>
                </c:pt>
                <c:pt idx="2092">
                  <c:v>29760</c:v>
                </c:pt>
                <c:pt idx="2093">
                  <c:v>29761</c:v>
                </c:pt>
                <c:pt idx="2094">
                  <c:v>29762</c:v>
                </c:pt>
                <c:pt idx="2095">
                  <c:v>29763</c:v>
                </c:pt>
                <c:pt idx="2096">
                  <c:v>29764</c:v>
                </c:pt>
                <c:pt idx="2097">
                  <c:v>29765</c:v>
                </c:pt>
                <c:pt idx="2098">
                  <c:v>29766</c:v>
                </c:pt>
                <c:pt idx="2099">
                  <c:v>29767</c:v>
                </c:pt>
                <c:pt idx="2100">
                  <c:v>29768</c:v>
                </c:pt>
                <c:pt idx="2101">
                  <c:v>29769</c:v>
                </c:pt>
                <c:pt idx="2102">
                  <c:v>29770</c:v>
                </c:pt>
                <c:pt idx="2103">
                  <c:v>29771</c:v>
                </c:pt>
                <c:pt idx="2104">
                  <c:v>29772</c:v>
                </c:pt>
                <c:pt idx="2105">
                  <c:v>29773</c:v>
                </c:pt>
                <c:pt idx="2106">
                  <c:v>29774</c:v>
                </c:pt>
                <c:pt idx="2107">
                  <c:v>29775</c:v>
                </c:pt>
                <c:pt idx="2108">
                  <c:v>29776</c:v>
                </c:pt>
                <c:pt idx="2109">
                  <c:v>29777</c:v>
                </c:pt>
                <c:pt idx="2110">
                  <c:v>29778</c:v>
                </c:pt>
                <c:pt idx="2111">
                  <c:v>29779</c:v>
                </c:pt>
                <c:pt idx="2112">
                  <c:v>29780</c:v>
                </c:pt>
                <c:pt idx="2113">
                  <c:v>29781</c:v>
                </c:pt>
                <c:pt idx="2114">
                  <c:v>29782</c:v>
                </c:pt>
                <c:pt idx="2115">
                  <c:v>29783</c:v>
                </c:pt>
                <c:pt idx="2116">
                  <c:v>29784</c:v>
                </c:pt>
                <c:pt idx="2117">
                  <c:v>29785</c:v>
                </c:pt>
                <c:pt idx="2118">
                  <c:v>29786</c:v>
                </c:pt>
                <c:pt idx="2119">
                  <c:v>29787</c:v>
                </c:pt>
                <c:pt idx="2120">
                  <c:v>29788</c:v>
                </c:pt>
                <c:pt idx="2121">
                  <c:v>29789</c:v>
                </c:pt>
                <c:pt idx="2122">
                  <c:v>29790</c:v>
                </c:pt>
                <c:pt idx="2123">
                  <c:v>29791</c:v>
                </c:pt>
                <c:pt idx="2124">
                  <c:v>29792</c:v>
                </c:pt>
                <c:pt idx="2125">
                  <c:v>29793</c:v>
                </c:pt>
                <c:pt idx="2126">
                  <c:v>29794</c:v>
                </c:pt>
                <c:pt idx="2127">
                  <c:v>29795</c:v>
                </c:pt>
                <c:pt idx="2128">
                  <c:v>29796</c:v>
                </c:pt>
                <c:pt idx="2129">
                  <c:v>29797</c:v>
                </c:pt>
                <c:pt idx="2130">
                  <c:v>29798</c:v>
                </c:pt>
                <c:pt idx="2131">
                  <c:v>29799</c:v>
                </c:pt>
                <c:pt idx="2132">
                  <c:v>29800</c:v>
                </c:pt>
                <c:pt idx="2133">
                  <c:v>29801</c:v>
                </c:pt>
                <c:pt idx="2134">
                  <c:v>29802</c:v>
                </c:pt>
                <c:pt idx="2135">
                  <c:v>29803</c:v>
                </c:pt>
                <c:pt idx="2136">
                  <c:v>29804</c:v>
                </c:pt>
                <c:pt idx="2137">
                  <c:v>29805</c:v>
                </c:pt>
                <c:pt idx="2138">
                  <c:v>29806</c:v>
                </c:pt>
                <c:pt idx="2139">
                  <c:v>29807</c:v>
                </c:pt>
                <c:pt idx="2140">
                  <c:v>29808</c:v>
                </c:pt>
                <c:pt idx="2141">
                  <c:v>29809</c:v>
                </c:pt>
                <c:pt idx="2142">
                  <c:v>29810</c:v>
                </c:pt>
                <c:pt idx="2143">
                  <c:v>29811</c:v>
                </c:pt>
                <c:pt idx="2144">
                  <c:v>29812</c:v>
                </c:pt>
                <c:pt idx="2145">
                  <c:v>29813</c:v>
                </c:pt>
                <c:pt idx="2146">
                  <c:v>29814</c:v>
                </c:pt>
                <c:pt idx="2147">
                  <c:v>29815</c:v>
                </c:pt>
                <c:pt idx="2148">
                  <c:v>29816</c:v>
                </c:pt>
                <c:pt idx="2149">
                  <c:v>29817</c:v>
                </c:pt>
                <c:pt idx="2150">
                  <c:v>29818</c:v>
                </c:pt>
                <c:pt idx="2151">
                  <c:v>29819</c:v>
                </c:pt>
                <c:pt idx="2152">
                  <c:v>29820</c:v>
                </c:pt>
                <c:pt idx="2153">
                  <c:v>29821</c:v>
                </c:pt>
                <c:pt idx="2154">
                  <c:v>29822</c:v>
                </c:pt>
                <c:pt idx="2155">
                  <c:v>29823</c:v>
                </c:pt>
                <c:pt idx="2156">
                  <c:v>29824</c:v>
                </c:pt>
                <c:pt idx="2157">
                  <c:v>29825</c:v>
                </c:pt>
                <c:pt idx="2158">
                  <c:v>29826</c:v>
                </c:pt>
                <c:pt idx="2159">
                  <c:v>29827</c:v>
                </c:pt>
                <c:pt idx="2160">
                  <c:v>29828</c:v>
                </c:pt>
                <c:pt idx="2161">
                  <c:v>29829</c:v>
                </c:pt>
                <c:pt idx="2162">
                  <c:v>29830</c:v>
                </c:pt>
                <c:pt idx="2163">
                  <c:v>29831</c:v>
                </c:pt>
                <c:pt idx="2164">
                  <c:v>29832</c:v>
                </c:pt>
                <c:pt idx="2165">
                  <c:v>29833</c:v>
                </c:pt>
                <c:pt idx="2166">
                  <c:v>29834</c:v>
                </c:pt>
                <c:pt idx="2167">
                  <c:v>29835</c:v>
                </c:pt>
                <c:pt idx="2168">
                  <c:v>29836</c:v>
                </c:pt>
                <c:pt idx="2169">
                  <c:v>29837</c:v>
                </c:pt>
                <c:pt idx="2170">
                  <c:v>29838</c:v>
                </c:pt>
                <c:pt idx="2171">
                  <c:v>29839</c:v>
                </c:pt>
                <c:pt idx="2172">
                  <c:v>29840</c:v>
                </c:pt>
                <c:pt idx="2173">
                  <c:v>29841</c:v>
                </c:pt>
                <c:pt idx="2174">
                  <c:v>29842</c:v>
                </c:pt>
                <c:pt idx="2175">
                  <c:v>29843</c:v>
                </c:pt>
                <c:pt idx="2176">
                  <c:v>29844</c:v>
                </c:pt>
                <c:pt idx="2177">
                  <c:v>29845</c:v>
                </c:pt>
                <c:pt idx="2178">
                  <c:v>29846</c:v>
                </c:pt>
                <c:pt idx="2179">
                  <c:v>29847</c:v>
                </c:pt>
                <c:pt idx="2180">
                  <c:v>29848</c:v>
                </c:pt>
                <c:pt idx="2181">
                  <c:v>29849</c:v>
                </c:pt>
                <c:pt idx="2182">
                  <c:v>29850</c:v>
                </c:pt>
                <c:pt idx="2183">
                  <c:v>29851</c:v>
                </c:pt>
                <c:pt idx="2184">
                  <c:v>29852</c:v>
                </c:pt>
                <c:pt idx="2185">
                  <c:v>29853</c:v>
                </c:pt>
                <c:pt idx="2186">
                  <c:v>29854</c:v>
                </c:pt>
                <c:pt idx="2187">
                  <c:v>29855</c:v>
                </c:pt>
                <c:pt idx="2188">
                  <c:v>29856</c:v>
                </c:pt>
                <c:pt idx="2189">
                  <c:v>29857</c:v>
                </c:pt>
                <c:pt idx="2190">
                  <c:v>29858</c:v>
                </c:pt>
                <c:pt idx="2191">
                  <c:v>29859</c:v>
                </c:pt>
                <c:pt idx="2192">
                  <c:v>29860</c:v>
                </c:pt>
                <c:pt idx="2193">
                  <c:v>29861</c:v>
                </c:pt>
                <c:pt idx="2194">
                  <c:v>29862</c:v>
                </c:pt>
                <c:pt idx="2195">
                  <c:v>29863</c:v>
                </c:pt>
                <c:pt idx="2196">
                  <c:v>29864</c:v>
                </c:pt>
                <c:pt idx="2197">
                  <c:v>29865</c:v>
                </c:pt>
                <c:pt idx="2198">
                  <c:v>29866</c:v>
                </c:pt>
                <c:pt idx="2199">
                  <c:v>29867</c:v>
                </c:pt>
                <c:pt idx="2200">
                  <c:v>29868</c:v>
                </c:pt>
                <c:pt idx="2201">
                  <c:v>29869</c:v>
                </c:pt>
                <c:pt idx="2202">
                  <c:v>29870</c:v>
                </c:pt>
                <c:pt idx="2203">
                  <c:v>29871</c:v>
                </c:pt>
                <c:pt idx="2204">
                  <c:v>29872</c:v>
                </c:pt>
                <c:pt idx="2205">
                  <c:v>29873</c:v>
                </c:pt>
                <c:pt idx="2206">
                  <c:v>29874</c:v>
                </c:pt>
                <c:pt idx="2207">
                  <c:v>29875</c:v>
                </c:pt>
                <c:pt idx="2208">
                  <c:v>29876</c:v>
                </c:pt>
                <c:pt idx="2209">
                  <c:v>29877</c:v>
                </c:pt>
                <c:pt idx="2210">
                  <c:v>29878</c:v>
                </c:pt>
                <c:pt idx="2211">
                  <c:v>29879</c:v>
                </c:pt>
                <c:pt idx="2212">
                  <c:v>29880</c:v>
                </c:pt>
                <c:pt idx="2213">
                  <c:v>29881</c:v>
                </c:pt>
                <c:pt idx="2214">
                  <c:v>29882</c:v>
                </c:pt>
                <c:pt idx="2215">
                  <c:v>29883</c:v>
                </c:pt>
                <c:pt idx="2216">
                  <c:v>29884</c:v>
                </c:pt>
                <c:pt idx="2217">
                  <c:v>29885</c:v>
                </c:pt>
                <c:pt idx="2218">
                  <c:v>29886</c:v>
                </c:pt>
                <c:pt idx="2219">
                  <c:v>29887</c:v>
                </c:pt>
                <c:pt idx="2220">
                  <c:v>29888</c:v>
                </c:pt>
                <c:pt idx="2221">
                  <c:v>29889</c:v>
                </c:pt>
                <c:pt idx="2222">
                  <c:v>29890</c:v>
                </c:pt>
                <c:pt idx="2223">
                  <c:v>29891</c:v>
                </c:pt>
                <c:pt idx="2224">
                  <c:v>29892</c:v>
                </c:pt>
                <c:pt idx="2225">
                  <c:v>29893</c:v>
                </c:pt>
                <c:pt idx="2226">
                  <c:v>29894</c:v>
                </c:pt>
                <c:pt idx="2227">
                  <c:v>29895</c:v>
                </c:pt>
                <c:pt idx="2228">
                  <c:v>29896</c:v>
                </c:pt>
                <c:pt idx="2229">
                  <c:v>29897</c:v>
                </c:pt>
                <c:pt idx="2230">
                  <c:v>29898</c:v>
                </c:pt>
                <c:pt idx="2231">
                  <c:v>29899</c:v>
                </c:pt>
                <c:pt idx="2232">
                  <c:v>29900</c:v>
                </c:pt>
                <c:pt idx="2233">
                  <c:v>29901</c:v>
                </c:pt>
                <c:pt idx="2234">
                  <c:v>29902</c:v>
                </c:pt>
                <c:pt idx="2235">
                  <c:v>29903</c:v>
                </c:pt>
                <c:pt idx="2236">
                  <c:v>29904</c:v>
                </c:pt>
                <c:pt idx="2237">
                  <c:v>29905</c:v>
                </c:pt>
                <c:pt idx="2238">
                  <c:v>29906</c:v>
                </c:pt>
                <c:pt idx="2239">
                  <c:v>29907</c:v>
                </c:pt>
                <c:pt idx="2240">
                  <c:v>29908</c:v>
                </c:pt>
                <c:pt idx="2241">
                  <c:v>29909</c:v>
                </c:pt>
                <c:pt idx="2242">
                  <c:v>29910</c:v>
                </c:pt>
                <c:pt idx="2243">
                  <c:v>29911</c:v>
                </c:pt>
                <c:pt idx="2244">
                  <c:v>29912</c:v>
                </c:pt>
                <c:pt idx="2245">
                  <c:v>29913</c:v>
                </c:pt>
                <c:pt idx="2246">
                  <c:v>29914</c:v>
                </c:pt>
                <c:pt idx="2247">
                  <c:v>29915</c:v>
                </c:pt>
                <c:pt idx="2248">
                  <c:v>29916</c:v>
                </c:pt>
                <c:pt idx="2249">
                  <c:v>29917</c:v>
                </c:pt>
                <c:pt idx="2250">
                  <c:v>29918</c:v>
                </c:pt>
                <c:pt idx="2251">
                  <c:v>29919</c:v>
                </c:pt>
                <c:pt idx="2252">
                  <c:v>29920</c:v>
                </c:pt>
                <c:pt idx="2253">
                  <c:v>29921</c:v>
                </c:pt>
                <c:pt idx="2254">
                  <c:v>29922</c:v>
                </c:pt>
                <c:pt idx="2255">
                  <c:v>29923</c:v>
                </c:pt>
                <c:pt idx="2256">
                  <c:v>29924</c:v>
                </c:pt>
                <c:pt idx="2257">
                  <c:v>29925</c:v>
                </c:pt>
                <c:pt idx="2258">
                  <c:v>29926</c:v>
                </c:pt>
                <c:pt idx="2259">
                  <c:v>29927</c:v>
                </c:pt>
                <c:pt idx="2260">
                  <c:v>29928</c:v>
                </c:pt>
                <c:pt idx="2261">
                  <c:v>29929</c:v>
                </c:pt>
                <c:pt idx="2262">
                  <c:v>29930</c:v>
                </c:pt>
                <c:pt idx="2263">
                  <c:v>29931</c:v>
                </c:pt>
                <c:pt idx="2264">
                  <c:v>29932</c:v>
                </c:pt>
                <c:pt idx="2265">
                  <c:v>29933</c:v>
                </c:pt>
                <c:pt idx="2266">
                  <c:v>29934</c:v>
                </c:pt>
                <c:pt idx="2267">
                  <c:v>29935</c:v>
                </c:pt>
                <c:pt idx="2268">
                  <c:v>29936</c:v>
                </c:pt>
                <c:pt idx="2269">
                  <c:v>29937</c:v>
                </c:pt>
                <c:pt idx="2270">
                  <c:v>29938</c:v>
                </c:pt>
                <c:pt idx="2271">
                  <c:v>29939</c:v>
                </c:pt>
                <c:pt idx="2272">
                  <c:v>29940</c:v>
                </c:pt>
                <c:pt idx="2273">
                  <c:v>29941</c:v>
                </c:pt>
                <c:pt idx="2274">
                  <c:v>29942</c:v>
                </c:pt>
                <c:pt idx="2275">
                  <c:v>29943</c:v>
                </c:pt>
                <c:pt idx="2276">
                  <c:v>29944</c:v>
                </c:pt>
                <c:pt idx="2277">
                  <c:v>29945</c:v>
                </c:pt>
                <c:pt idx="2278">
                  <c:v>29946</c:v>
                </c:pt>
                <c:pt idx="2279">
                  <c:v>29947</c:v>
                </c:pt>
                <c:pt idx="2280">
                  <c:v>29948</c:v>
                </c:pt>
                <c:pt idx="2281">
                  <c:v>29949</c:v>
                </c:pt>
                <c:pt idx="2282">
                  <c:v>29950</c:v>
                </c:pt>
                <c:pt idx="2283">
                  <c:v>29951</c:v>
                </c:pt>
                <c:pt idx="2284">
                  <c:v>29952</c:v>
                </c:pt>
                <c:pt idx="2285">
                  <c:v>29953</c:v>
                </c:pt>
                <c:pt idx="2286">
                  <c:v>29954</c:v>
                </c:pt>
                <c:pt idx="2287">
                  <c:v>29955</c:v>
                </c:pt>
                <c:pt idx="2288">
                  <c:v>29956</c:v>
                </c:pt>
                <c:pt idx="2289">
                  <c:v>29957</c:v>
                </c:pt>
                <c:pt idx="2290">
                  <c:v>29958</c:v>
                </c:pt>
                <c:pt idx="2291">
                  <c:v>29959</c:v>
                </c:pt>
                <c:pt idx="2292">
                  <c:v>29960</c:v>
                </c:pt>
                <c:pt idx="2293">
                  <c:v>29961</c:v>
                </c:pt>
                <c:pt idx="2294">
                  <c:v>29962</c:v>
                </c:pt>
                <c:pt idx="2295">
                  <c:v>29963</c:v>
                </c:pt>
                <c:pt idx="2296">
                  <c:v>29964</c:v>
                </c:pt>
                <c:pt idx="2297">
                  <c:v>29965</c:v>
                </c:pt>
                <c:pt idx="2298">
                  <c:v>29966</c:v>
                </c:pt>
                <c:pt idx="2299">
                  <c:v>29967</c:v>
                </c:pt>
                <c:pt idx="2300">
                  <c:v>29968</c:v>
                </c:pt>
                <c:pt idx="2301">
                  <c:v>29969</c:v>
                </c:pt>
                <c:pt idx="2302">
                  <c:v>29970</c:v>
                </c:pt>
                <c:pt idx="2303">
                  <c:v>29971</c:v>
                </c:pt>
                <c:pt idx="2304">
                  <c:v>29972</c:v>
                </c:pt>
                <c:pt idx="2305">
                  <c:v>29973</c:v>
                </c:pt>
                <c:pt idx="2306">
                  <c:v>29974</c:v>
                </c:pt>
                <c:pt idx="2307">
                  <c:v>29975</c:v>
                </c:pt>
                <c:pt idx="2308">
                  <c:v>29976</c:v>
                </c:pt>
                <c:pt idx="2309">
                  <c:v>29977</c:v>
                </c:pt>
                <c:pt idx="2310">
                  <c:v>29978</c:v>
                </c:pt>
                <c:pt idx="2311">
                  <c:v>29979</c:v>
                </c:pt>
                <c:pt idx="2312">
                  <c:v>29980</c:v>
                </c:pt>
                <c:pt idx="2313">
                  <c:v>29981</c:v>
                </c:pt>
                <c:pt idx="2314">
                  <c:v>29982</c:v>
                </c:pt>
                <c:pt idx="2315">
                  <c:v>29983</c:v>
                </c:pt>
                <c:pt idx="2316">
                  <c:v>29984</c:v>
                </c:pt>
                <c:pt idx="2317">
                  <c:v>29985</c:v>
                </c:pt>
                <c:pt idx="2318">
                  <c:v>29986</c:v>
                </c:pt>
                <c:pt idx="2319">
                  <c:v>29987</c:v>
                </c:pt>
                <c:pt idx="2320">
                  <c:v>29988</c:v>
                </c:pt>
                <c:pt idx="2321">
                  <c:v>29989</c:v>
                </c:pt>
                <c:pt idx="2322">
                  <c:v>29990</c:v>
                </c:pt>
                <c:pt idx="2323">
                  <c:v>29991</c:v>
                </c:pt>
                <c:pt idx="2324">
                  <c:v>29992</c:v>
                </c:pt>
                <c:pt idx="2325">
                  <c:v>29993</c:v>
                </c:pt>
                <c:pt idx="2326">
                  <c:v>29994</c:v>
                </c:pt>
                <c:pt idx="2327">
                  <c:v>29995</c:v>
                </c:pt>
                <c:pt idx="2328">
                  <c:v>29996</c:v>
                </c:pt>
                <c:pt idx="2329">
                  <c:v>29997</c:v>
                </c:pt>
                <c:pt idx="2330">
                  <c:v>29998</c:v>
                </c:pt>
                <c:pt idx="2331">
                  <c:v>29999</c:v>
                </c:pt>
                <c:pt idx="2332">
                  <c:v>30000</c:v>
                </c:pt>
                <c:pt idx="2333">
                  <c:v>30001</c:v>
                </c:pt>
                <c:pt idx="2334">
                  <c:v>30002</c:v>
                </c:pt>
                <c:pt idx="2335">
                  <c:v>30003</c:v>
                </c:pt>
                <c:pt idx="2336">
                  <c:v>30004</c:v>
                </c:pt>
                <c:pt idx="2337">
                  <c:v>30005</c:v>
                </c:pt>
                <c:pt idx="2338">
                  <c:v>30006</c:v>
                </c:pt>
                <c:pt idx="2339">
                  <c:v>30007</c:v>
                </c:pt>
                <c:pt idx="2340">
                  <c:v>30008</c:v>
                </c:pt>
                <c:pt idx="2341">
                  <c:v>30009</c:v>
                </c:pt>
                <c:pt idx="2342">
                  <c:v>30010</c:v>
                </c:pt>
                <c:pt idx="2343">
                  <c:v>30011</c:v>
                </c:pt>
                <c:pt idx="2344">
                  <c:v>30012</c:v>
                </c:pt>
                <c:pt idx="2345">
                  <c:v>30013</c:v>
                </c:pt>
                <c:pt idx="2346">
                  <c:v>30014</c:v>
                </c:pt>
                <c:pt idx="2347">
                  <c:v>30015</c:v>
                </c:pt>
                <c:pt idx="2348">
                  <c:v>30016</c:v>
                </c:pt>
                <c:pt idx="2349">
                  <c:v>30017</c:v>
                </c:pt>
                <c:pt idx="2350">
                  <c:v>30018</c:v>
                </c:pt>
                <c:pt idx="2351">
                  <c:v>30019</c:v>
                </c:pt>
                <c:pt idx="2352">
                  <c:v>30020</c:v>
                </c:pt>
                <c:pt idx="2353">
                  <c:v>30021</c:v>
                </c:pt>
                <c:pt idx="2354">
                  <c:v>30022</c:v>
                </c:pt>
                <c:pt idx="2355">
                  <c:v>30023</c:v>
                </c:pt>
                <c:pt idx="2356">
                  <c:v>30024</c:v>
                </c:pt>
                <c:pt idx="2357">
                  <c:v>30025</c:v>
                </c:pt>
                <c:pt idx="2358">
                  <c:v>30026</c:v>
                </c:pt>
                <c:pt idx="2359">
                  <c:v>30027</c:v>
                </c:pt>
                <c:pt idx="2360">
                  <c:v>30028</c:v>
                </c:pt>
                <c:pt idx="2361">
                  <c:v>30029</c:v>
                </c:pt>
                <c:pt idx="2362">
                  <c:v>30030</c:v>
                </c:pt>
                <c:pt idx="2363">
                  <c:v>30031</c:v>
                </c:pt>
                <c:pt idx="2364">
                  <c:v>30032</c:v>
                </c:pt>
                <c:pt idx="2365">
                  <c:v>30033</c:v>
                </c:pt>
                <c:pt idx="2366">
                  <c:v>30034</c:v>
                </c:pt>
                <c:pt idx="2367">
                  <c:v>30035</c:v>
                </c:pt>
                <c:pt idx="2368">
                  <c:v>30036</c:v>
                </c:pt>
                <c:pt idx="2369">
                  <c:v>30037</c:v>
                </c:pt>
                <c:pt idx="2370">
                  <c:v>30038</c:v>
                </c:pt>
                <c:pt idx="2371">
                  <c:v>30039</c:v>
                </c:pt>
                <c:pt idx="2372">
                  <c:v>30040</c:v>
                </c:pt>
                <c:pt idx="2373">
                  <c:v>30041</c:v>
                </c:pt>
                <c:pt idx="2374">
                  <c:v>30042</c:v>
                </c:pt>
                <c:pt idx="2375">
                  <c:v>30043</c:v>
                </c:pt>
                <c:pt idx="2376">
                  <c:v>30044</c:v>
                </c:pt>
                <c:pt idx="2377">
                  <c:v>30045</c:v>
                </c:pt>
                <c:pt idx="2378">
                  <c:v>30046</c:v>
                </c:pt>
                <c:pt idx="2379">
                  <c:v>30047</c:v>
                </c:pt>
                <c:pt idx="2380">
                  <c:v>30048</c:v>
                </c:pt>
                <c:pt idx="2381">
                  <c:v>30049</c:v>
                </c:pt>
                <c:pt idx="2382">
                  <c:v>30050</c:v>
                </c:pt>
                <c:pt idx="2383">
                  <c:v>30051</c:v>
                </c:pt>
                <c:pt idx="2384">
                  <c:v>30052</c:v>
                </c:pt>
                <c:pt idx="2385">
                  <c:v>30053</c:v>
                </c:pt>
                <c:pt idx="2386">
                  <c:v>30054</c:v>
                </c:pt>
                <c:pt idx="2387">
                  <c:v>30055</c:v>
                </c:pt>
                <c:pt idx="2388">
                  <c:v>30056</c:v>
                </c:pt>
                <c:pt idx="2389">
                  <c:v>30057</c:v>
                </c:pt>
                <c:pt idx="2390">
                  <c:v>30058</c:v>
                </c:pt>
                <c:pt idx="2391">
                  <c:v>30059</c:v>
                </c:pt>
                <c:pt idx="2392">
                  <c:v>30060</c:v>
                </c:pt>
                <c:pt idx="2393">
                  <c:v>30061</c:v>
                </c:pt>
                <c:pt idx="2394">
                  <c:v>30062</c:v>
                </c:pt>
                <c:pt idx="2395">
                  <c:v>30063</c:v>
                </c:pt>
                <c:pt idx="2396">
                  <c:v>30064</c:v>
                </c:pt>
                <c:pt idx="2397">
                  <c:v>30065</c:v>
                </c:pt>
                <c:pt idx="2398">
                  <c:v>30066</c:v>
                </c:pt>
                <c:pt idx="2399">
                  <c:v>30067</c:v>
                </c:pt>
                <c:pt idx="2400">
                  <c:v>30068</c:v>
                </c:pt>
                <c:pt idx="2401">
                  <c:v>30069</c:v>
                </c:pt>
                <c:pt idx="2402">
                  <c:v>30070</c:v>
                </c:pt>
                <c:pt idx="2403">
                  <c:v>30071</c:v>
                </c:pt>
                <c:pt idx="2404">
                  <c:v>30072</c:v>
                </c:pt>
                <c:pt idx="2405">
                  <c:v>30073</c:v>
                </c:pt>
                <c:pt idx="2406">
                  <c:v>30074</c:v>
                </c:pt>
                <c:pt idx="2407">
                  <c:v>30075</c:v>
                </c:pt>
                <c:pt idx="2408">
                  <c:v>30076</c:v>
                </c:pt>
                <c:pt idx="2409">
                  <c:v>30077</c:v>
                </c:pt>
                <c:pt idx="2410">
                  <c:v>30078</c:v>
                </c:pt>
                <c:pt idx="2411">
                  <c:v>30079</c:v>
                </c:pt>
                <c:pt idx="2412">
                  <c:v>30080</c:v>
                </c:pt>
                <c:pt idx="2413">
                  <c:v>30081</c:v>
                </c:pt>
                <c:pt idx="2414">
                  <c:v>30082</c:v>
                </c:pt>
                <c:pt idx="2415">
                  <c:v>30083</c:v>
                </c:pt>
                <c:pt idx="2416">
                  <c:v>30084</c:v>
                </c:pt>
                <c:pt idx="2417">
                  <c:v>30085</c:v>
                </c:pt>
                <c:pt idx="2418">
                  <c:v>30086</c:v>
                </c:pt>
                <c:pt idx="2419">
                  <c:v>30087</c:v>
                </c:pt>
                <c:pt idx="2420">
                  <c:v>30088</c:v>
                </c:pt>
                <c:pt idx="2421">
                  <c:v>30089</c:v>
                </c:pt>
                <c:pt idx="2422">
                  <c:v>30090</c:v>
                </c:pt>
                <c:pt idx="2423">
                  <c:v>30091</c:v>
                </c:pt>
                <c:pt idx="2424">
                  <c:v>30092</c:v>
                </c:pt>
                <c:pt idx="2425">
                  <c:v>30093</c:v>
                </c:pt>
                <c:pt idx="2426">
                  <c:v>30094</c:v>
                </c:pt>
                <c:pt idx="2427">
                  <c:v>30095</c:v>
                </c:pt>
                <c:pt idx="2428">
                  <c:v>30096</c:v>
                </c:pt>
                <c:pt idx="2429">
                  <c:v>30097</c:v>
                </c:pt>
                <c:pt idx="2430">
                  <c:v>30098</c:v>
                </c:pt>
                <c:pt idx="2431">
                  <c:v>30099</c:v>
                </c:pt>
                <c:pt idx="2432">
                  <c:v>30100</c:v>
                </c:pt>
                <c:pt idx="2433">
                  <c:v>30101</c:v>
                </c:pt>
                <c:pt idx="2434">
                  <c:v>30102</c:v>
                </c:pt>
                <c:pt idx="2435">
                  <c:v>30103</c:v>
                </c:pt>
                <c:pt idx="2436">
                  <c:v>30104</c:v>
                </c:pt>
                <c:pt idx="2437">
                  <c:v>30105</c:v>
                </c:pt>
                <c:pt idx="2438">
                  <c:v>30106</c:v>
                </c:pt>
                <c:pt idx="2439">
                  <c:v>30107</c:v>
                </c:pt>
                <c:pt idx="2440">
                  <c:v>30108</c:v>
                </c:pt>
                <c:pt idx="2441">
                  <c:v>30109</c:v>
                </c:pt>
                <c:pt idx="2442">
                  <c:v>30110</c:v>
                </c:pt>
                <c:pt idx="2443">
                  <c:v>30111</c:v>
                </c:pt>
                <c:pt idx="2444">
                  <c:v>30112</c:v>
                </c:pt>
                <c:pt idx="2445">
                  <c:v>30113</c:v>
                </c:pt>
                <c:pt idx="2446">
                  <c:v>30114</c:v>
                </c:pt>
                <c:pt idx="2447">
                  <c:v>30115</c:v>
                </c:pt>
                <c:pt idx="2448">
                  <c:v>30116</c:v>
                </c:pt>
                <c:pt idx="2449">
                  <c:v>30117</c:v>
                </c:pt>
                <c:pt idx="2450">
                  <c:v>30118</c:v>
                </c:pt>
                <c:pt idx="2451">
                  <c:v>30119</c:v>
                </c:pt>
                <c:pt idx="2452">
                  <c:v>30120</c:v>
                </c:pt>
                <c:pt idx="2453">
                  <c:v>30121</c:v>
                </c:pt>
                <c:pt idx="2454">
                  <c:v>30122</c:v>
                </c:pt>
                <c:pt idx="2455">
                  <c:v>30123</c:v>
                </c:pt>
                <c:pt idx="2456">
                  <c:v>30124</c:v>
                </c:pt>
                <c:pt idx="2457">
                  <c:v>30125</c:v>
                </c:pt>
                <c:pt idx="2458">
                  <c:v>30126</c:v>
                </c:pt>
                <c:pt idx="2459">
                  <c:v>30127</c:v>
                </c:pt>
                <c:pt idx="2460">
                  <c:v>30128</c:v>
                </c:pt>
                <c:pt idx="2461">
                  <c:v>30129</c:v>
                </c:pt>
                <c:pt idx="2462">
                  <c:v>30130</c:v>
                </c:pt>
                <c:pt idx="2463">
                  <c:v>30131</c:v>
                </c:pt>
                <c:pt idx="2464">
                  <c:v>30132</c:v>
                </c:pt>
                <c:pt idx="2465">
                  <c:v>30133</c:v>
                </c:pt>
                <c:pt idx="2466">
                  <c:v>30134</c:v>
                </c:pt>
                <c:pt idx="2467">
                  <c:v>30135</c:v>
                </c:pt>
                <c:pt idx="2468">
                  <c:v>30136</c:v>
                </c:pt>
                <c:pt idx="2469">
                  <c:v>30137</c:v>
                </c:pt>
                <c:pt idx="2470">
                  <c:v>30138</c:v>
                </c:pt>
                <c:pt idx="2471">
                  <c:v>30139</c:v>
                </c:pt>
                <c:pt idx="2472">
                  <c:v>30140</c:v>
                </c:pt>
                <c:pt idx="2473">
                  <c:v>30141</c:v>
                </c:pt>
                <c:pt idx="2474">
                  <c:v>30142</c:v>
                </c:pt>
                <c:pt idx="2475">
                  <c:v>30143</c:v>
                </c:pt>
                <c:pt idx="2476">
                  <c:v>30144</c:v>
                </c:pt>
                <c:pt idx="2477">
                  <c:v>30145</c:v>
                </c:pt>
                <c:pt idx="2478">
                  <c:v>30146</c:v>
                </c:pt>
                <c:pt idx="2479">
                  <c:v>30147</c:v>
                </c:pt>
                <c:pt idx="2480">
                  <c:v>30148</c:v>
                </c:pt>
                <c:pt idx="2481">
                  <c:v>30149</c:v>
                </c:pt>
                <c:pt idx="2482">
                  <c:v>30150</c:v>
                </c:pt>
                <c:pt idx="2483">
                  <c:v>30151</c:v>
                </c:pt>
                <c:pt idx="2484">
                  <c:v>30152</c:v>
                </c:pt>
                <c:pt idx="2485">
                  <c:v>30153</c:v>
                </c:pt>
                <c:pt idx="2486">
                  <c:v>30154</c:v>
                </c:pt>
                <c:pt idx="2487">
                  <c:v>30155</c:v>
                </c:pt>
                <c:pt idx="2488">
                  <c:v>30156</c:v>
                </c:pt>
                <c:pt idx="2489">
                  <c:v>30157</c:v>
                </c:pt>
                <c:pt idx="2490">
                  <c:v>30158</c:v>
                </c:pt>
                <c:pt idx="2491">
                  <c:v>30159</c:v>
                </c:pt>
                <c:pt idx="2492">
                  <c:v>30160</c:v>
                </c:pt>
                <c:pt idx="2493">
                  <c:v>30161</c:v>
                </c:pt>
                <c:pt idx="2494">
                  <c:v>30162</c:v>
                </c:pt>
                <c:pt idx="2495">
                  <c:v>30163</c:v>
                </c:pt>
                <c:pt idx="2496">
                  <c:v>30164</c:v>
                </c:pt>
                <c:pt idx="2497">
                  <c:v>30165</c:v>
                </c:pt>
                <c:pt idx="2498">
                  <c:v>30166</c:v>
                </c:pt>
                <c:pt idx="2499">
                  <c:v>30167</c:v>
                </c:pt>
                <c:pt idx="2500">
                  <c:v>30168</c:v>
                </c:pt>
                <c:pt idx="2501">
                  <c:v>30169</c:v>
                </c:pt>
                <c:pt idx="2502">
                  <c:v>30170</c:v>
                </c:pt>
                <c:pt idx="2503">
                  <c:v>30171</c:v>
                </c:pt>
                <c:pt idx="2504">
                  <c:v>30172</c:v>
                </c:pt>
                <c:pt idx="2505">
                  <c:v>30173</c:v>
                </c:pt>
                <c:pt idx="2506">
                  <c:v>30174</c:v>
                </c:pt>
                <c:pt idx="2507">
                  <c:v>30175</c:v>
                </c:pt>
                <c:pt idx="2508">
                  <c:v>30176</c:v>
                </c:pt>
                <c:pt idx="2509">
                  <c:v>30177</c:v>
                </c:pt>
                <c:pt idx="2510">
                  <c:v>30178</c:v>
                </c:pt>
                <c:pt idx="2511">
                  <c:v>30179</c:v>
                </c:pt>
                <c:pt idx="2512">
                  <c:v>30180</c:v>
                </c:pt>
                <c:pt idx="2513">
                  <c:v>30181</c:v>
                </c:pt>
                <c:pt idx="2514">
                  <c:v>30182</c:v>
                </c:pt>
                <c:pt idx="2515">
                  <c:v>30183</c:v>
                </c:pt>
                <c:pt idx="2516">
                  <c:v>30184</c:v>
                </c:pt>
                <c:pt idx="2517">
                  <c:v>30185</c:v>
                </c:pt>
                <c:pt idx="2518">
                  <c:v>30186</c:v>
                </c:pt>
                <c:pt idx="2519">
                  <c:v>30187</c:v>
                </c:pt>
                <c:pt idx="2520">
                  <c:v>30188</c:v>
                </c:pt>
                <c:pt idx="2521">
                  <c:v>30189</c:v>
                </c:pt>
                <c:pt idx="2522">
                  <c:v>30190</c:v>
                </c:pt>
                <c:pt idx="2523">
                  <c:v>30191</c:v>
                </c:pt>
                <c:pt idx="2524">
                  <c:v>30192</c:v>
                </c:pt>
                <c:pt idx="2525">
                  <c:v>30193</c:v>
                </c:pt>
                <c:pt idx="2526">
                  <c:v>30194</c:v>
                </c:pt>
                <c:pt idx="2527">
                  <c:v>30195</c:v>
                </c:pt>
                <c:pt idx="2528">
                  <c:v>30196</c:v>
                </c:pt>
                <c:pt idx="2529">
                  <c:v>30197</c:v>
                </c:pt>
                <c:pt idx="2530">
                  <c:v>30198</c:v>
                </c:pt>
                <c:pt idx="2531">
                  <c:v>30199</c:v>
                </c:pt>
                <c:pt idx="2532">
                  <c:v>30200</c:v>
                </c:pt>
                <c:pt idx="2533">
                  <c:v>30201</c:v>
                </c:pt>
                <c:pt idx="2534">
                  <c:v>30202</c:v>
                </c:pt>
                <c:pt idx="2535">
                  <c:v>30203</c:v>
                </c:pt>
                <c:pt idx="2536">
                  <c:v>30204</c:v>
                </c:pt>
                <c:pt idx="2537">
                  <c:v>30205</c:v>
                </c:pt>
                <c:pt idx="2538">
                  <c:v>30206</c:v>
                </c:pt>
                <c:pt idx="2539">
                  <c:v>30207</c:v>
                </c:pt>
                <c:pt idx="2540">
                  <c:v>30208</c:v>
                </c:pt>
                <c:pt idx="2541">
                  <c:v>30209</c:v>
                </c:pt>
                <c:pt idx="2542">
                  <c:v>30210</c:v>
                </c:pt>
                <c:pt idx="2543">
                  <c:v>30211</c:v>
                </c:pt>
                <c:pt idx="2544">
                  <c:v>30212</c:v>
                </c:pt>
                <c:pt idx="2545">
                  <c:v>30213</c:v>
                </c:pt>
                <c:pt idx="2546">
                  <c:v>30214</c:v>
                </c:pt>
                <c:pt idx="2547">
                  <c:v>30215</c:v>
                </c:pt>
                <c:pt idx="2548">
                  <c:v>30216</c:v>
                </c:pt>
                <c:pt idx="2549">
                  <c:v>30217</c:v>
                </c:pt>
                <c:pt idx="2550">
                  <c:v>30218</c:v>
                </c:pt>
                <c:pt idx="2551">
                  <c:v>30219</c:v>
                </c:pt>
                <c:pt idx="2552">
                  <c:v>30220</c:v>
                </c:pt>
                <c:pt idx="2553">
                  <c:v>30221</c:v>
                </c:pt>
                <c:pt idx="2554">
                  <c:v>30222</c:v>
                </c:pt>
                <c:pt idx="2555">
                  <c:v>30223</c:v>
                </c:pt>
                <c:pt idx="2556">
                  <c:v>30224</c:v>
                </c:pt>
                <c:pt idx="2557">
                  <c:v>30225</c:v>
                </c:pt>
                <c:pt idx="2558">
                  <c:v>30226</c:v>
                </c:pt>
                <c:pt idx="2559">
                  <c:v>30227</c:v>
                </c:pt>
                <c:pt idx="2560">
                  <c:v>30228</c:v>
                </c:pt>
                <c:pt idx="2561">
                  <c:v>30229</c:v>
                </c:pt>
                <c:pt idx="2562">
                  <c:v>30230</c:v>
                </c:pt>
                <c:pt idx="2563">
                  <c:v>30231</c:v>
                </c:pt>
                <c:pt idx="2564">
                  <c:v>30232</c:v>
                </c:pt>
                <c:pt idx="2565">
                  <c:v>30233</c:v>
                </c:pt>
                <c:pt idx="2566">
                  <c:v>30234</c:v>
                </c:pt>
                <c:pt idx="2567">
                  <c:v>30235</c:v>
                </c:pt>
                <c:pt idx="2568">
                  <c:v>30236</c:v>
                </c:pt>
                <c:pt idx="2569">
                  <c:v>30237</c:v>
                </c:pt>
                <c:pt idx="2570">
                  <c:v>30238</c:v>
                </c:pt>
                <c:pt idx="2571">
                  <c:v>30239</c:v>
                </c:pt>
                <c:pt idx="2572">
                  <c:v>30240</c:v>
                </c:pt>
                <c:pt idx="2573">
                  <c:v>30241</c:v>
                </c:pt>
                <c:pt idx="2574">
                  <c:v>30242</c:v>
                </c:pt>
                <c:pt idx="2575">
                  <c:v>30243</c:v>
                </c:pt>
                <c:pt idx="2576">
                  <c:v>30244</c:v>
                </c:pt>
                <c:pt idx="2577">
                  <c:v>30245</c:v>
                </c:pt>
                <c:pt idx="2578">
                  <c:v>30246</c:v>
                </c:pt>
                <c:pt idx="2579">
                  <c:v>30247</c:v>
                </c:pt>
                <c:pt idx="2580">
                  <c:v>30248</c:v>
                </c:pt>
                <c:pt idx="2581">
                  <c:v>30249</c:v>
                </c:pt>
                <c:pt idx="2582">
                  <c:v>30250</c:v>
                </c:pt>
                <c:pt idx="2583">
                  <c:v>30251</c:v>
                </c:pt>
                <c:pt idx="2584">
                  <c:v>30252</c:v>
                </c:pt>
                <c:pt idx="2585">
                  <c:v>30253</c:v>
                </c:pt>
                <c:pt idx="2586">
                  <c:v>30254</c:v>
                </c:pt>
                <c:pt idx="2587">
                  <c:v>30255</c:v>
                </c:pt>
                <c:pt idx="2588">
                  <c:v>30256</c:v>
                </c:pt>
                <c:pt idx="2589">
                  <c:v>30257</c:v>
                </c:pt>
                <c:pt idx="2590">
                  <c:v>30258</c:v>
                </c:pt>
                <c:pt idx="2591">
                  <c:v>30259</c:v>
                </c:pt>
                <c:pt idx="2592">
                  <c:v>30260</c:v>
                </c:pt>
                <c:pt idx="2593">
                  <c:v>30261</c:v>
                </c:pt>
                <c:pt idx="2594">
                  <c:v>30262</c:v>
                </c:pt>
                <c:pt idx="2595">
                  <c:v>30263</c:v>
                </c:pt>
                <c:pt idx="2596">
                  <c:v>30264</c:v>
                </c:pt>
                <c:pt idx="2597">
                  <c:v>30265</c:v>
                </c:pt>
                <c:pt idx="2598">
                  <c:v>30266</c:v>
                </c:pt>
                <c:pt idx="2599">
                  <c:v>30267</c:v>
                </c:pt>
                <c:pt idx="2600">
                  <c:v>30268</c:v>
                </c:pt>
                <c:pt idx="2601">
                  <c:v>30269</c:v>
                </c:pt>
                <c:pt idx="2602">
                  <c:v>30270</c:v>
                </c:pt>
                <c:pt idx="2603">
                  <c:v>30271</c:v>
                </c:pt>
                <c:pt idx="2604">
                  <c:v>30272</c:v>
                </c:pt>
                <c:pt idx="2605">
                  <c:v>30273</c:v>
                </c:pt>
                <c:pt idx="2606">
                  <c:v>30274</c:v>
                </c:pt>
                <c:pt idx="2607">
                  <c:v>30275</c:v>
                </c:pt>
                <c:pt idx="2608">
                  <c:v>30276</c:v>
                </c:pt>
                <c:pt idx="2609">
                  <c:v>30277</c:v>
                </c:pt>
                <c:pt idx="2610">
                  <c:v>30278</c:v>
                </c:pt>
                <c:pt idx="2611">
                  <c:v>30279</c:v>
                </c:pt>
                <c:pt idx="2612">
                  <c:v>30280</c:v>
                </c:pt>
                <c:pt idx="2613">
                  <c:v>30281</c:v>
                </c:pt>
                <c:pt idx="2614">
                  <c:v>30282</c:v>
                </c:pt>
                <c:pt idx="2615">
                  <c:v>30283</c:v>
                </c:pt>
                <c:pt idx="2616">
                  <c:v>30284</c:v>
                </c:pt>
                <c:pt idx="2617">
                  <c:v>30285</c:v>
                </c:pt>
                <c:pt idx="2618">
                  <c:v>30286</c:v>
                </c:pt>
                <c:pt idx="2619">
                  <c:v>30287</c:v>
                </c:pt>
                <c:pt idx="2620">
                  <c:v>30288</c:v>
                </c:pt>
                <c:pt idx="2621">
                  <c:v>30289</c:v>
                </c:pt>
                <c:pt idx="2622">
                  <c:v>30290</c:v>
                </c:pt>
                <c:pt idx="2623">
                  <c:v>30291</c:v>
                </c:pt>
                <c:pt idx="2624">
                  <c:v>30292</c:v>
                </c:pt>
                <c:pt idx="2625">
                  <c:v>30293</c:v>
                </c:pt>
                <c:pt idx="2626">
                  <c:v>30294</c:v>
                </c:pt>
                <c:pt idx="2627">
                  <c:v>30295</c:v>
                </c:pt>
                <c:pt idx="2628">
                  <c:v>30296</c:v>
                </c:pt>
                <c:pt idx="2629">
                  <c:v>30297</c:v>
                </c:pt>
                <c:pt idx="2630">
                  <c:v>30298</c:v>
                </c:pt>
                <c:pt idx="2631">
                  <c:v>30299</c:v>
                </c:pt>
                <c:pt idx="2632">
                  <c:v>30300</c:v>
                </c:pt>
                <c:pt idx="2633">
                  <c:v>30301</c:v>
                </c:pt>
                <c:pt idx="2634">
                  <c:v>30302</c:v>
                </c:pt>
                <c:pt idx="2635">
                  <c:v>30303</c:v>
                </c:pt>
                <c:pt idx="2636">
                  <c:v>30304</c:v>
                </c:pt>
                <c:pt idx="2637">
                  <c:v>30305</c:v>
                </c:pt>
                <c:pt idx="2638">
                  <c:v>30306</c:v>
                </c:pt>
                <c:pt idx="2639">
                  <c:v>30307</c:v>
                </c:pt>
                <c:pt idx="2640">
                  <c:v>30308</c:v>
                </c:pt>
                <c:pt idx="2641">
                  <c:v>30309</c:v>
                </c:pt>
                <c:pt idx="2642">
                  <c:v>30310</c:v>
                </c:pt>
                <c:pt idx="2643">
                  <c:v>30311</c:v>
                </c:pt>
                <c:pt idx="2644">
                  <c:v>30312</c:v>
                </c:pt>
                <c:pt idx="2645">
                  <c:v>30313</c:v>
                </c:pt>
                <c:pt idx="2646">
                  <c:v>30314</c:v>
                </c:pt>
                <c:pt idx="2647">
                  <c:v>30315</c:v>
                </c:pt>
                <c:pt idx="2648">
                  <c:v>30316</c:v>
                </c:pt>
                <c:pt idx="2649">
                  <c:v>30317</c:v>
                </c:pt>
                <c:pt idx="2650">
                  <c:v>30318</c:v>
                </c:pt>
                <c:pt idx="2651">
                  <c:v>30319</c:v>
                </c:pt>
                <c:pt idx="2652">
                  <c:v>30320</c:v>
                </c:pt>
                <c:pt idx="2653">
                  <c:v>30321</c:v>
                </c:pt>
                <c:pt idx="2654">
                  <c:v>30322</c:v>
                </c:pt>
                <c:pt idx="2655">
                  <c:v>30323</c:v>
                </c:pt>
                <c:pt idx="2656">
                  <c:v>30324</c:v>
                </c:pt>
                <c:pt idx="2657">
                  <c:v>30325</c:v>
                </c:pt>
                <c:pt idx="2658">
                  <c:v>30326</c:v>
                </c:pt>
                <c:pt idx="2659">
                  <c:v>30327</c:v>
                </c:pt>
                <c:pt idx="2660">
                  <c:v>30328</c:v>
                </c:pt>
                <c:pt idx="2661">
                  <c:v>30329</c:v>
                </c:pt>
                <c:pt idx="2662">
                  <c:v>30330</c:v>
                </c:pt>
                <c:pt idx="2663">
                  <c:v>30331</c:v>
                </c:pt>
                <c:pt idx="2664">
                  <c:v>30332</c:v>
                </c:pt>
                <c:pt idx="2665">
                  <c:v>30333</c:v>
                </c:pt>
                <c:pt idx="2666">
                  <c:v>30334</c:v>
                </c:pt>
                <c:pt idx="2667">
                  <c:v>30335</c:v>
                </c:pt>
                <c:pt idx="2668">
                  <c:v>30336</c:v>
                </c:pt>
                <c:pt idx="2669">
                  <c:v>30337</c:v>
                </c:pt>
                <c:pt idx="2670">
                  <c:v>30338</c:v>
                </c:pt>
                <c:pt idx="2671">
                  <c:v>30339</c:v>
                </c:pt>
                <c:pt idx="2672">
                  <c:v>30340</c:v>
                </c:pt>
                <c:pt idx="2673">
                  <c:v>30341</c:v>
                </c:pt>
                <c:pt idx="2674">
                  <c:v>30342</c:v>
                </c:pt>
                <c:pt idx="2675">
                  <c:v>30343</c:v>
                </c:pt>
                <c:pt idx="2676">
                  <c:v>30344</c:v>
                </c:pt>
                <c:pt idx="2677">
                  <c:v>30345</c:v>
                </c:pt>
                <c:pt idx="2678">
                  <c:v>30346</c:v>
                </c:pt>
                <c:pt idx="2679">
                  <c:v>30347</c:v>
                </c:pt>
                <c:pt idx="2680">
                  <c:v>30348</c:v>
                </c:pt>
                <c:pt idx="2681">
                  <c:v>30349</c:v>
                </c:pt>
                <c:pt idx="2682">
                  <c:v>30350</c:v>
                </c:pt>
                <c:pt idx="2683">
                  <c:v>30351</c:v>
                </c:pt>
                <c:pt idx="2684">
                  <c:v>30352</c:v>
                </c:pt>
                <c:pt idx="2685">
                  <c:v>30353</c:v>
                </c:pt>
                <c:pt idx="2686">
                  <c:v>30354</c:v>
                </c:pt>
                <c:pt idx="2687">
                  <c:v>30355</c:v>
                </c:pt>
                <c:pt idx="2688">
                  <c:v>30356</c:v>
                </c:pt>
                <c:pt idx="2689">
                  <c:v>30357</c:v>
                </c:pt>
                <c:pt idx="2690">
                  <c:v>30358</c:v>
                </c:pt>
                <c:pt idx="2691">
                  <c:v>30359</c:v>
                </c:pt>
                <c:pt idx="2692">
                  <c:v>30360</c:v>
                </c:pt>
                <c:pt idx="2693">
                  <c:v>30361</c:v>
                </c:pt>
                <c:pt idx="2694">
                  <c:v>30362</c:v>
                </c:pt>
                <c:pt idx="2695">
                  <c:v>30363</c:v>
                </c:pt>
                <c:pt idx="2696">
                  <c:v>30364</c:v>
                </c:pt>
                <c:pt idx="2697">
                  <c:v>30365</c:v>
                </c:pt>
                <c:pt idx="2698">
                  <c:v>30366</c:v>
                </c:pt>
                <c:pt idx="2699">
                  <c:v>30367</c:v>
                </c:pt>
                <c:pt idx="2700">
                  <c:v>30368</c:v>
                </c:pt>
                <c:pt idx="2701">
                  <c:v>30369</c:v>
                </c:pt>
                <c:pt idx="2702">
                  <c:v>30370</c:v>
                </c:pt>
                <c:pt idx="2703">
                  <c:v>30371</c:v>
                </c:pt>
                <c:pt idx="2704">
                  <c:v>30372</c:v>
                </c:pt>
                <c:pt idx="2705">
                  <c:v>30373</c:v>
                </c:pt>
                <c:pt idx="2706">
                  <c:v>30374</c:v>
                </c:pt>
                <c:pt idx="2707">
                  <c:v>30375</c:v>
                </c:pt>
                <c:pt idx="2708">
                  <c:v>30376</c:v>
                </c:pt>
                <c:pt idx="2709">
                  <c:v>30377</c:v>
                </c:pt>
                <c:pt idx="2710">
                  <c:v>30378</c:v>
                </c:pt>
                <c:pt idx="2711">
                  <c:v>30379</c:v>
                </c:pt>
                <c:pt idx="2712">
                  <c:v>30380</c:v>
                </c:pt>
                <c:pt idx="2713">
                  <c:v>30381</c:v>
                </c:pt>
                <c:pt idx="2714">
                  <c:v>30382</c:v>
                </c:pt>
                <c:pt idx="2715">
                  <c:v>30383</c:v>
                </c:pt>
                <c:pt idx="2716">
                  <c:v>30384</c:v>
                </c:pt>
                <c:pt idx="2717">
                  <c:v>30385</c:v>
                </c:pt>
                <c:pt idx="2718">
                  <c:v>30386</c:v>
                </c:pt>
                <c:pt idx="2719">
                  <c:v>30387</c:v>
                </c:pt>
                <c:pt idx="2720">
                  <c:v>30388</c:v>
                </c:pt>
                <c:pt idx="2721">
                  <c:v>30389</c:v>
                </c:pt>
                <c:pt idx="2722">
                  <c:v>30390</c:v>
                </c:pt>
                <c:pt idx="2723">
                  <c:v>30391</c:v>
                </c:pt>
                <c:pt idx="2724">
                  <c:v>30392</c:v>
                </c:pt>
                <c:pt idx="2725">
                  <c:v>30393</c:v>
                </c:pt>
                <c:pt idx="2726">
                  <c:v>30394</c:v>
                </c:pt>
                <c:pt idx="2727">
                  <c:v>30395</c:v>
                </c:pt>
                <c:pt idx="2728">
                  <c:v>30396</c:v>
                </c:pt>
                <c:pt idx="2729">
                  <c:v>30397</c:v>
                </c:pt>
                <c:pt idx="2730">
                  <c:v>30398</c:v>
                </c:pt>
                <c:pt idx="2731">
                  <c:v>30399</c:v>
                </c:pt>
                <c:pt idx="2732">
                  <c:v>30400</c:v>
                </c:pt>
                <c:pt idx="2733">
                  <c:v>30401</c:v>
                </c:pt>
                <c:pt idx="2734">
                  <c:v>30402</c:v>
                </c:pt>
                <c:pt idx="2735">
                  <c:v>30403</c:v>
                </c:pt>
                <c:pt idx="2736">
                  <c:v>30404</c:v>
                </c:pt>
                <c:pt idx="2737">
                  <c:v>30405</c:v>
                </c:pt>
                <c:pt idx="2738">
                  <c:v>30406</c:v>
                </c:pt>
                <c:pt idx="2739">
                  <c:v>30407</c:v>
                </c:pt>
                <c:pt idx="2740">
                  <c:v>30408</c:v>
                </c:pt>
                <c:pt idx="2741">
                  <c:v>30409</c:v>
                </c:pt>
                <c:pt idx="2742">
                  <c:v>30410</c:v>
                </c:pt>
                <c:pt idx="2743">
                  <c:v>30411</c:v>
                </c:pt>
                <c:pt idx="2744">
                  <c:v>30412</c:v>
                </c:pt>
                <c:pt idx="2745">
                  <c:v>30413</c:v>
                </c:pt>
                <c:pt idx="2746">
                  <c:v>30414</c:v>
                </c:pt>
                <c:pt idx="2747">
                  <c:v>30415</c:v>
                </c:pt>
                <c:pt idx="2748">
                  <c:v>30416</c:v>
                </c:pt>
                <c:pt idx="2749">
                  <c:v>30417</c:v>
                </c:pt>
                <c:pt idx="2750">
                  <c:v>30418</c:v>
                </c:pt>
                <c:pt idx="2751">
                  <c:v>30419</c:v>
                </c:pt>
                <c:pt idx="2752">
                  <c:v>30420</c:v>
                </c:pt>
                <c:pt idx="2753">
                  <c:v>30421</c:v>
                </c:pt>
                <c:pt idx="2754">
                  <c:v>30422</c:v>
                </c:pt>
                <c:pt idx="2755">
                  <c:v>30423</c:v>
                </c:pt>
                <c:pt idx="2756">
                  <c:v>30424</c:v>
                </c:pt>
                <c:pt idx="2757">
                  <c:v>30425</c:v>
                </c:pt>
                <c:pt idx="2758">
                  <c:v>30426</c:v>
                </c:pt>
                <c:pt idx="2759">
                  <c:v>30427</c:v>
                </c:pt>
                <c:pt idx="2760">
                  <c:v>30428</c:v>
                </c:pt>
                <c:pt idx="2761">
                  <c:v>30429</c:v>
                </c:pt>
                <c:pt idx="2762">
                  <c:v>30430</c:v>
                </c:pt>
                <c:pt idx="2763">
                  <c:v>30431</c:v>
                </c:pt>
                <c:pt idx="2764">
                  <c:v>30432</c:v>
                </c:pt>
                <c:pt idx="2765">
                  <c:v>30433</c:v>
                </c:pt>
                <c:pt idx="2766">
                  <c:v>30434</c:v>
                </c:pt>
                <c:pt idx="2767">
                  <c:v>30435</c:v>
                </c:pt>
                <c:pt idx="2768">
                  <c:v>30436</c:v>
                </c:pt>
                <c:pt idx="2769">
                  <c:v>30437</c:v>
                </c:pt>
                <c:pt idx="2770">
                  <c:v>30438</c:v>
                </c:pt>
                <c:pt idx="2771">
                  <c:v>30439</c:v>
                </c:pt>
                <c:pt idx="2772">
                  <c:v>30440</c:v>
                </c:pt>
                <c:pt idx="2773">
                  <c:v>30441</c:v>
                </c:pt>
                <c:pt idx="2774">
                  <c:v>30442</c:v>
                </c:pt>
                <c:pt idx="2775">
                  <c:v>30443</c:v>
                </c:pt>
                <c:pt idx="2776">
                  <c:v>30444</c:v>
                </c:pt>
                <c:pt idx="2777">
                  <c:v>30445</c:v>
                </c:pt>
                <c:pt idx="2778">
                  <c:v>30446</c:v>
                </c:pt>
                <c:pt idx="2779">
                  <c:v>30447</c:v>
                </c:pt>
                <c:pt idx="2780">
                  <c:v>30448</c:v>
                </c:pt>
                <c:pt idx="2781">
                  <c:v>30449</c:v>
                </c:pt>
                <c:pt idx="2782">
                  <c:v>30450</c:v>
                </c:pt>
                <c:pt idx="2783">
                  <c:v>30451</c:v>
                </c:pt>
                <c:pt idx="2784">
                  <c:v>30452</c:v>
                </c:pt>
                <c:pt idx="2785">
                  <c:v>30453</c:v>
                </c:pt>
                <c:pt idx="2786">
                  <c:v>30454</c:v>
                </c:pt>
                <c:pt idx="2787">
                  <c:v>30455</c:v>
                </c:pt>
                <c:pt idx="2788">
                  <c:v>30456</c:v>
                </c:pt>
                <c:pt idx="2789">
                  <c:v>30457</c:v>
                </c:pt>
                <c:pt idx="2790">
                  <c:v>30458</c:v>
                </c:pt>
                <c:pt idx="2791">
                  <c:v>30459</c:v>
                </c:pt>
                <c:pt idx="2792">
                  <c:v>30460</c:v>
                </c:pt>
                <c:pt idx="2793">
                  <c:v>30461</c:v>
                </c:pt>
                <c:pt idx="2794">
                  <c:v>30462</c:v>
                </c:pt>
                <c:pt idx="2795">
                  <c:v>30463</c:v>
                </c:pt>
                <c:pt idx="2796">
                  <c:v>30464</c:v>
                </c:pt>
                <c:pt idx="2797">
                  <c:v>30465</c:v>
                </c:pt>
                <c:pt idx="2798">
                  <c:v>30466</c:v>
                </c:pt>
                <c:pt idx="2799">
                  <c:v>30467</c:v>
                </c:pt>
                <c:pt idx="2800">
                  <c:v>30468</c:v>
                </c:pt>
                <c:pt idx="2801">
                  <c:v>30469</c:v>
                </c:pt>
                <c:pt idx="2802">
                  <c:v>30470</c:v>
                </c:pt>
                <c:pt idx="2803">
                  <c:v>30471</c:v>
                </c:pt>
                <c:pt idx="2804">
                  <c:v>30472</c:v>
                </c:pt>
                <c:pt idx="2805">
                  <c:v>30473</c:v>
                </c:pt>
                <c:pt idx="2806">
                  <c:v>30474</c:v>
                </c:pt>
                <c:pt idx="2807">
                  <c:v>30475</c:v>
                </c:pt>
                <c:pt idx="2808">
                  <c:v>30476</c:v>
                </c:pt>
                <c:pt idx="2809">
                  <c:v>30477</c:v>
                </c:pt>
                <c:pt idx="2810">
                  <c:v>30478</c:v>
                </c:pt>
                <c:pt idx="2811">
                  <c:v>30479</c:v>
                </c:pt>
                <c:pt idx="2812">
                  <c:v>30480</c:v>
                </c:pt>
                <c:pt idx="2813">
                  <c:v>30481</c:v>
                </c:pt>
                <c:pt idx="2814">
                  <c:v>30482</c:v>
                </c:pt>
                <c:pt idx="2815">
                  <c:v>30483</c:v>
                </c:pt>
                <c:pt idx="2816">
                  <c:v>30484</c:v>
                </c:pt>
                <c:pt idx="2817">
                  <c:v>30485</c:v>
                </c:pt>
                <c:pt idx="2818">
                  <c:v>30486</c:v>
                </c:pt>
                <c:pt idx="2819">
                  <c:v>30487</c:v>
                </c:pt>
                <c:pt idx="2820">
                  <c:v>30488</c:v>
                </c:pt>
                <c:pt idx="2821">
                  <c:v>30489</c:v>
                </c:pt>
                <c:pt idx="2822">
                  <c:v>30490</c:v>
                </c:pt>
                <c:pt idx="2823">
                  <c:v>30491</c:v>
                </c:pt>
                <c:pt idx="2824">
                  <c:v>30492</c:v>
                </c:pt>
                <c:pt idx="2825">
                  <c:v>30493</c:v>
                </c:pt>
                <c:pt idx="2826">
                  <c:v>30494</c:v>
                </c:pt>
                <c:pt idx="2827">
                  <c:v>30495</c:v>
                </c:pt>
                <c:pt idx="2828">
                  <c:v>30496</c:v>
                </c:pt>
                <c:pt idx="2829">
                  <c:v>30497</c:v>
                </c:pt>
                <c:pt idx="2830">
                  <c:v>30498</c:v>
                </c:pt>
                <c:pt idx="2831">
                  <c:v>30499</c:v>
                </c:pt>
                <c:pt idx="2832">
                  <c:v>30500</c:v>
                </c:pt>
                <c:pt idx="2833">
                  <c:v>30501</c:v>
                </c:pt>
                <c:pt idx="2834">
                  <c:v>30502</c:v>
                </c:pt>
                <c:pt idx="2835">
                  <c:v>30503</c:v>
                </c:pt>
                <c:pt idx="2836">
                  <c:v>30504</c:v>
                </c:pt>
                <c:pt idx="2837">
                  <c:v>30505</c:v>
                </c:pt>
                <c:pt idx="2838">
                  <c:v>30506</c:v>
                </c:pt>
                <c:pt idx="2839">
                  <c:v>30507</c:v>
                </c:pt>
                <c:pt idx="2840">
                  <c:v>30508</c:v>
                </c:pt>
                <c:pt idx="2841">
                  <c:v>30509</c:v>
                </c:pt>
                <c:pt idx="2842">
                  <c:v>30510</c:v>
                </c:pt>
                <c:pt idx="2843">
                  <c:v>30511</c:v>
                </c:pt>
                <c:pt idx="2844">
                  <c:v>30512</c:v>
                </c:pt>
                <c:pt idx="2845">
                  <c:v>30513</c:v>
                </c:pt>
                <c:pt idx="2846">
                  <c:v>30514</c:v>
                </c:pt>
                <c:pt idx="2847">
                  <c:v>30515</c:v>
                </c:pt>
                <c:pt idx="2848">
                  <c:v>30516</c:v>
                </c:pt>
                <c:pt idx="2849">
                  <c:v>30517</c:v>
                </c:pt>
                <c:pt idx="2850">
                  <c:v>30518</c:v>
                </c:pt>
                <c:pt idx="2851">
                  <c:v>30519</c:v>
                </c:pt>
                <c:pt idx="2852">
                  <c:v>30520</c:v>
                </c:pt>
                <c:pt idx="2853">
                  <c:v>30521</c:v>
                </c:pt>
                <c:pt idx="2854">
                  <c:v>30522</c:v>
                </c:pt>
                <c:pt idx="2855">
                  <c:v>30523</c:v>
                </c:pt>
                <c:pt idx="2856">
                  <c:v>30524</c:v>
                </c:pt>
                <c:pt idx="2857">
                  <c:v>30525</c:v>
                </c:pt>
                <c:pt idx="2858">
                  <c:v>30526</c:v>
                </c:pt>
                <c:pt idx="2859">
                  <c:v>30527</c:v>
                </c:pt>
                <c:pt idx="2860">
                  <c:v>30528</c:v>
                </c:pt>
                <c:pt idx="2861">
                  <c:v>30529</c:v>
                </c:pt>
                <c:pt idx="2862">
                  <c:v>30530</c:v>
                </c:pt>
                <c:pt idx="2863">
                  <c:v>30531</c:v>
                </c:pt>
                <c:pt idx="2864">
                  <c:v>30532</c:v>
                </c:pt>
                <c:pt idx="2865">
                  <c:v>30533</c:v>
                </c:pt>
                <c:pt idx="2866">
                  <c:v>30534</c:v>
                </c:pt>
                <c:pt idx="2867">
                  <c:v>30535</c:v>
                </c:pt>
                <c:pt idx="2868">
                  <c:v>30536</c:v>
                </c:pt>
                <c:pt idx="2869">
                  <c:v>30537</c:v>
                </c:pt>
                <c:pt idx="2870">
                  <c:v>30538</c:v>
                </c:pt>
                <c:pt idx="2871">
                  <c:v>30539</c:v>
                </c:pt>
                <c:pt idx="2872">
                  <c:v>30540</c:v>
                </c:pt>
                <c:pt idx="2873">
                  <c:v>30541</c:v>
                </c:pt>
                <c:pt idx="2874">
                  <c:v>30542</c:v>
                </c:pt>
                <c:pt idx="2875">
                  <c:v>30543</c:v>
                </c:pt>
                <c:pt idx="2876">
                  <c:v>30544</c:v>
                </c:pt>
                <c:pt idx="2877">
                  <c:v>30545</c:v>
                </c:pt>
                <c:pt idx="2878">
                  <c:v>30546</c:v>
                </c:pt>
                <c:pt idx="2879">
                  <c:v>30547</c:v>
                </c:pt>
                <c:pt idx="2880">
                  <c:v>30548</c:v>
                </c:pt>
                <c:pt idx="2881">
                  <c:v>30549</c:v>
                </c:pt>
                <c:pt idx="2882">
                  <c:v>30550</c:v>
                </c:pt>
                <c:pt idx="2883">
                  <c:v>30551</c:v>
                </c:pt>
                <c:pt idx="2884">
                  <c:v>30552</c:v>
                </c:pt>
                <c:pt idx="2885">
                  <c:v>30553</c:v>
                </c:pt>
                <c:pt idx="2886">
                  <c:v>30554</c:v>
                </c:pt>
                <c:pt idx="2887">
                  <c:v>30555</c:v>
                </c:pt>
                <c:pt idx="2888">
                  <c:v>30556</c:v>
                </c:pt>
                <c:pt idx="2889">
                  <c:v>30557</c:v>
                </c:pt>
                <c:pt idx="2890">
                  <c:v>30558</c:v>
                </c:pt>
                <c:pt idx="2891">
                  <c:v>30559</c:v>
                </c:pt>
                <c:pt idx="2892">
                  <c:v>30560</c:v>
                </c:pt>
                <c:pt idx="2893">
                  <c:v>30561</c:v>
                </c:pt>
                <c:pt idx="2894">
                  <c:v>30562</c:v>
                </c:pt>
                <c:pt idx="2895">
                  <c:v>30563</c:v>
                </c:pt>
                <c:pt idx="2896">
                  <c:v>30564</c:v>
                </c:pt>
                <c:pt idx="2897">
                  <c:v>30565</c:v>
                </c:pt>
                <c:pt idx="2898">
                  <c:v>30566</c:v>
                </c:pt>
                <c:pt idx="2899">
                  <c:v>30567</c:v>
                </c:pt>
                <c:pt idx="2900">
                  <c:v>30568</c:v>
                </c:pt>
                <c:pt idx="2901">
                  <c:v>30569</c:v>
                </c:pt>
                <c:pt idx="2902">
                  <c:v>30570</c:v>
                </c:pt>
                <c:pt idx="2903">
                  <c:v>30571</c:v>
                </c:pt>
                <c:pt idx="2904">
                  <c:v>30572</c:v>
                </c:pt>
                <c:pt idx="2905">
                  <c:v>30573</c:v>
                </c:pt>
                <c:pt idx="2906">
                  <c:v>30574</c:v>
                </c:pt>
                <c:pt idx="2907">
                  <c:v>30575</c:v>
                </c:pt>
                <c:pt idx="2908">
                  <c:v>30576</c:v>
                </c:pt>
                <c:pt idx="2909">
                  <c:v>30577</c:v>
                </c:pt>
                <c:pt idx="2910">
                  <c:v>30578</c:v>
                </c:pt>
                <c:pt idx="2911">
                  <c:v>30579</c:v>
                </c:pt>
                <c:pt idx="2912">
                  <c:v>30580</c:v>
                </c:pt>
                <c:pt idx="2913">
                  <c:v>30581</c:v>
                </c:pt>
                <c:pt idx="2914">
                  <c:v>30582</c:v>
                </c:pt>
                <c:pt idx="2915">
                  <c:v>30583</c:v>
                </c:pt>
                <c:pt idx="2916">
                  <c:v>30584</c:v>
                </c:pt>
                <c:pt idx="2917">
                  <c:v>30585</c:v>
                </c:pt>
                <c:pt idx="2918">
                  <c:v>30586</c:v>
                </c:pt>
                <c:pt idx="2919">
                  <c:v>30587</c:v>
                </c:pt>
                <c:pt idx="2920">
                  <c:v>30588</c:v>
                </c:pt>
                <c:pt idx="2921">
                  <c:v>30589</c:v>
                </c:pt>
                <c:pt idx="2922">
                  <c:v>30590</c:v>
                </c:pt>
                <c:pt idx="2923">
                  <c:v>30591</c:v>
                </c:pt>
                <c:pt idx="2924">
                  <c:v>30592</c:v>
                </c:pt>
                <c:pt idx="2925">
                  <c:v>30593</c:v>
                </c:pt>
                <c:pt idx="2926">
                  <c:v>30594</c:v>
                </c:pt>
                <c:pt idx="2927">
                  <c:v>30595</c:v>
                </c:pt>
                <c:pt idx="2928">
                  <c:v>30596</c:v>
                </c:pt>
                <c:pt idx="2929">
                  <c:v>30597</c:v>
                </c:pt>
                <c:pt idx="2930">
                  <c:v>30598</c:v>
                </c:pt>
                <c:pt idx="2931">
                  <c:v>30599</c:v>
                </c:pt>
                <c:pt idx="2932">
                  <c:v>30600</c:v>
                </c:pt>
                <c:pt idx="2933">
                  <c:v>30601</c:v>
                </c:pt>
                <c:pt idx="2934">
                  <c:v>30602</c:v>
                </c:pt>
                <c:pt idx="2935">
                  <c:v>30603</c:v>
                </c:pt>
                <c:pt idx="2936">
                  <c:v>30604</c:v>
                </c:pt>
                <c:pt idx="2937">
                  <c:v>30605</c:v>
                </c:pt>
                <c:pt idx="2938">
                  <c:v>30606</c:v>
                </c:pt>
                <c:pt idx="2939">
                  <c:v>30607</c:v>
                </c:pt>
                <c:pt idx="2940">
                  <c:v>30608</c:v>
                </c:pt>
                <c:pt idx="2941">
                  <c:v>30609</c:v>
                </c:pt>
                <c:pt idx="2942">
                  <c:v>30610</c:v>
                </c:pt>
                <c:pt idx="2943">
                  <c:v>30611</c:v>
                </c:pt>
                <c:pt idx="2944">
                  <c:v>30612</c:v>
                </c:pt>
                <c:pt idx="2945">
                  <c:v>30613</c:v>
                </c:pt>
                <c:pt idx="2946">
                  <c:v>30614</c:v>
                </c:pt>
                <c:pt idx="2947">
                  <c:v>30615</c:v>
                </c:pt>
                <c:pt idx="2948">
                  <c:v>30616</c:v>
                </c:pt>
                <c:pt idx="2949">
                  <c:v>30617</c:v>
                </c:pt>
                <c:pt idx="2950">
                  <c:v>30618</c:v>
                </c:pt>
                <c:pt idx="2951">
                  <c:v>30619</c:v>
                </c:pt>
                <c:pt idx="2952">
                  <c:v>30620</c:v>
                </c:pt>
                <c:pt idx="2953">
                  <c:v>30621</c:v>
                </c:pt>
                <c:pt idx="2954">
                  <c:v>30622</c:v>
                </c:pt>
                <c:pt idx="2955">
                  <c:v>30623</c:v>
                </c:pt>
                <c:pt idx="2956">
                  <c:v>30624</c:v>
                </c:pt>
                <c:pt idx="2957">
                  <c:v>30625</c:v>
                </c:pt>
                <c:pt idx="2958">
                  <c:v>30626</c:v>
                </c:pt>
                <c:pt idx="2959">
                  <c:v>30627</c:v>
                </c:pt>
                <c:pt idx="2960">
                  <c:v>30628</c:v>
                </c:pt>
                <c:pt idx="2961">
                  <c:v>30629</c:v>
                </c:pt>
                <c:pt idx="2962">
                  <c:v>30630</c:v>
                </c:pt>
                <c:pt idx="2963">
                  <c:v>30631</c:v>
                </c:pt>
                <c:pt idx="2964">
                  <c:v>30632</c:v>
                </c:pt>
                <c:pt idx="2965">
                  <c:v>30633</c:v>
                </c:pt>
                <c:pt idx="2966">
                  <c:v>30634</c:v>
                </c:pt>
                <c:pt idx="2967">
                  <c:v>30635</c:v>
                </c:pt>
                <c:pt idx="2968">
                  <c:v>30636</c:v>
                </c:pt>
                <c:pt idx="2969">
                  <c:v>30637</c:v>
                </c:pt>
                <c:pt idx="2970">
                  <c:v>30638</c:v>
                </c:pt>
                <c:pt idx="2971">
                  <c:v>30639</c:v>
                </c:pt>
                <c:pt idx="2972">
                  <c:v>30640</c:v>
                </c:pt>
                <c:pt idx="2973">
                  <c:v>30641</c:v>
                </c:pt>
                <c:pt idx="2974">
                  <c:v>30642</c:v>
                </c:pt>
                <c:pt idx="2975">
                  <c:v>30643</c:v>
                </c:pt>
                <c:pt idx="2976">
                  <c:v>30644</c:v>
                </c:pt>
                <c:pt idx="2977">
                  <c:v>30645</c:v>
                </c:pt>
                <c:pt idx="2978">
                  <c:v>30646</c:v>
                </c:pt>
                <c:pt idx="2979">
                  <c:v>30647</c:v>
                </c:pt>
                <c:pt idx="2980">
                  <c:v>30648</c:v>
                </c:pt>
                <c:pt idx="2981">
                  <c:v>30649</c:v>
                </c:pt>
                <c:pt idx="2982">
                  <c:v>30650</c:v>
                </c:pt>
                <c:pt idx="2983">
                  <c:v>30651</c:v>
                </c:pt>
                <c:pt idx="2984">
                  <c:v>30652</c:v>
                </c:pt>
                <c:pt idx="2985">
                  <c:v>30653</c:v>
                </c:pt>
                <c:pt idx="2986">
                  <c:v>30654</c:v>
                </c:pt>
                <c:pt idx="2987">
                  <c:v>30655</c:v>
                </c:pt>
                <c:pt idx="2988">
                  <c:v>30656</c:v>
                </c:pt>
                <c:pt idx="2989">
                  <c:v>30657</c:v>
                </c:pt>
                <c:pt idx="2990">
                  <c:v>30658</c:v>
                </c:pt>
                <c:pt idx="2991">
                  <c:v>30659</c:v>
                </c:pt>
                <c:pt idx="2992">
                  <c:v>30660</c:v>
                </c:pt>
                <c:pt idx="2993">
                  <c:v>30661</c:v>
                </c:pt>
                <c:pt idx="2994">
                  <c:v>30662</c:v>
                </c:pt>
                <c:pt idx="2995">
                  <c:v>30663</c:v>
                </c:pt>
                <c:pt idx="2996">
                  <c:v>30664</c:v>
                </c:pt>
                <c:pt idx="2997">
                  <c:v>30665</c:v>
                </c:pt>
                <c:pt idx="2998">
                  <c:v>30666</c:v>
                </c:pt>
                <c:pt idx="2999">
                  <c:v>30667</c:v>
                </c:pt>
                <c:pt idx="3000">
                  <c:v>30668</c:v>
                </c:pt>
                <c:pt idx="3001">
                  <c:v>30669</c:v>
                </c:pt>
                <c:pt idx="3002">
                  <c:v>30670</c:v>
                </c:pt>
                <c:pt idx="3003">
                  <c:v>30671</c:v>
                </c:pt>
                <c:pt idx="3004">
                  <c:v>30672</c:v>
                </c:pt>
                <c:pt idx="3005">
                  <c:v>30673</c:v>
                </c:pt>
                <c:pt idx="3006">
                  <c:v>30674</c:v>
                </c:pt>
                <c:pt idx="3007">
                  <c:v>30675</c:v>
                </c:pt>
                <c:pt idx="3008">
                  <c:v>30676</c:v>
                </c:pt>
                <c:pt idx="3009">
                  <c:v>30677</c:v>
                </c:pt>
                <c:pt idx="3010">
                  <c:v>30678</c:v>
                </c:pt>
                <c:pt idx="3011">
                  <c:v>30679</c:v>
                </c:pt>
                <c:pt idx="3012">
                  <c:v>30680</c:v>
                </c:pt>
                <c:pt idx="3013">
                  <c:v>30681</c:v>
                </c:pt>
                <c:pt idx="3014">
                  <c:v>30682</c:v>
                </c:pt>
                <c:pt idx="3015">
                  <c:v>30683</c:v>
                </c:pt>
                <c:pt idx="3016">
                  <c:v>30684</c:v>
                </c:pt>
                <c:pt idx="3017">
                  <c:v>30685</c:v>
                </c:pt>
                <c:pt idx="3018">
                  <c:v>30686</c:v>
                </c:pt>
                <c:pt idx="3019">
                  <c:v>30687</c:v>
                </c:pt>
                <c:pt idx="3020">
                  <c:v>30688</c:v>
                </c:pt>
                <c:pt idx="3021">
                  <c:v>30689</c:v>
                </c:pt>
                <c:pt idx="3022">
                  <c:v>30690</c:v>
                </c:pt>
                <c:pt idx="3023">
                  <c:v>30691</c:v>
                </c:pt>
                <c:pt idx="3024">
                  <c:v>30692</c:v>
                </c:pt>
                <c:pt idx="3025">
                  <c:v>30693</c:v>
                </c:pt>
                <c:pt idx="3026">
                  <c:v>30694</c:v>
                </c:pt>
                <c:pt idx="3027">
                  <c:v>30695</c:v>
                </c:pt>
                <c:pt idx="3028">
                  <c:v>30696</c:v>
                </c:pt>
                <c:pt idx="3029">
                  <c:v>30697</c:v>
                </c:pt>
                <c:pt idx="3030">
                  <c:v>30698</c:v>
                </c:pt>
                <c:pt idx="3031">
                  <c:v>30699</c:v>
                </c:pt>
                <c:pt idx="3032">
                  <c:v>30700</c:v>
                </c:pt>
                <c:pt idx="3033">
                  <c:v>30701</c:v>
                </c:pt>
                <c:pt idx="3034">
                  <c:v>30702</c:v>
                </c:pt>
                <c:pt idx="3035">
                  <c:v>30703</c:v>
                </c:pt>
                <c:pt idx="3036">
                  <c:v>30704</c:v>
                </c:pt>
                <c:pt idx="3037">
                  <c:v>30705</c:v>
                </c:pt>
                <c:pt idx="3038">
                  <c:v>30706</c:v>
                </c:pt>
                <c:pt idx="3039">
                  <c:v>30707</c:v>
                </c:pt>
                <c:pt idx="3040">
                  <c:v>30708</c:v>
                </c:pt>
                <c:pt idx="3041">
                  <c:v>30709</c:v>
                </c:pt>
                <c:pt idx="3042">
                  <c:v>30710</c:v>
                </c:pt>
                <c:pt idx="3043">
                  <c:v>30711</c:v>
                </c:pt>
                <c:pt idx="3044">
                  <c:v>30712</c:v>
                </c:pt>
                <c:pt idx="3045">
                  <c:v>30713</c:v>
                </c:pt>
                <c:pt idx="3046">
                  <c:v>30714</c:v>
                </c:pt>
                <c:pt idx="3047">
                  <c:v>30715</c:v>
                </c:pt>
                <c:pt idx="3048">
                  <c:v>30716</c:v>
                </c:pt>
                <c:pt idx="3049">
                  <c:v>30717</c:v>
                </c:pt>
                <c:pt idx="3050">
                  <c:v>30718</c:v>
                </c:pt>
                <c:pt idx="3051">
                  <c:v>30719</c:v>
                </c:pt>
                <c:pt idx="3052">
                  <c:v>30720</c:v>
                </c:pt>
                <c:pt idx="3053">
                  <c:v>30721</c:v>
                </c:pt>
                <c:pt idx="3054">
                  <c:v>30722</c:v>
                </c:pt>
                <c:pt idx="3055">
                  <c:v>30723</c:v>
                </c:pt>
                <c:pt idx="3056">
                  <c:v>30724</c:v>
                </c:pt>
                <c:pt idx="3057">
                  <c:v>30725</c:v>
                </c:pt>
                <c:pt idx="3058">
                  <c:v>30726</c:v>
                </c:pt>
                <c:pt idx="3059">
                  <c:v>30727</c:v>
                </c:pt>
                <c:pt idx="3060">
                  <c:v>30728</c:v>
                </c:pt>
                <c:pt idx="3061">
                  <c:v>30729</c:v>
                </c:pt>
                <c:pt idx="3062">
                  <c:v>30730</c:v>
                </c:pt>
                <c:pt idx="3063">
                  <c:v>30731</c:v>
                </c:pt>
                <c:pt idx="3064">
                  <c:v>30732</c:v>
                </c:pt>
                <c:pt idx="3065">
                  <c:v>30733</c:v>
                </c:pt>
                <c:pt idx="3066">
                  <c:v>30734</c:v>
                </c:pt>
                <c:pt idx="3067">
                  <c:v>30735</c:v>
                </c:pt>
                <c:pt idx="3068">
                  <c:v>30736</c:v>
                </c:pt>
                <c:pt idx="3069">
                  <c:v>30737</c:v>
                </c:pt>
                <c:pt idx="3070">
                  <c:v>30738</c:v>
                </c:pt>
                <c:pt idx="3071">
                  <c:v>30739</c:v>
                </c:pt>
                <c:pt idx="3072">
                  <c:v>30740</c:v>
                </c:pt>
                <c:pt idx="3073">
                  <c:v>30741</c:v>
                </c:pt>
                <c:pt idx="3074">
                  <c:v>30742</c:v>
                </c:pt>
                <c:pt idx="3075">
                  <c:v>30743</c:v>
                </c:pt>
                <c:pt idx="3076">
                  <c:v>30744</c:v>
                </c:pt>
                <c:pt idx="3077">
                  <c:v>30745</c:v>
                </c:pt>
                <c:pt idx="3078">
                  <c:v>30746</c:v>
                </c:pt>
                <c:pt idx="3079">
                  <c:v>30747</c:v>
                </c:pt>
                <c:pt idx="3080">
                  <c:v>30748</c:v>
                </c:pt>
                <c:pt idx="3081">
                  <c:v>30749</c:v>
                </c:pt>
                <c:pt idx="3082">
                  <c:v>30750</c:v>
                </c:pt>
                <c:pt idx="3083">
                  <c:v>30751</c:v>
                </c:pt>
                <c:pt idx="3084">
                  <c:v>30752</c:v>
                </c:pt>
                <c:pt idx="3085">
                  <c:v>30753</c:v>
                </c:pt>
                <c:pt idx="3086">
                  <c:v>30754</c:v>
                </c:pt>
                <c:pt idx="3087">
                  <c:v>30755</c:v>
                </c:pt>
                <c:pt idx="3088">
                  <c:v>30756</c:v>
                </c:pt>
                <c:pt idx="3089">
                  <c:v>30757</c:v>
                </c:pt>
                <c:pt idx="3090">
                  <c:v>30758</c:v>
                </c:pt>
                <c:pt idx="3091">
                  <c:v>30759</c:v>
                </c:pt>
                <c:pt idx="3092">
                  <c:v>30760</c:v>
                </c:pt>
                <c:pt idx="3093">
                  <c:v>30761</c:v>
                </c:pt>
                <c:pt idx="3094">
                  <c:v>30762</c:v>
                </c:pt>
                <c:pt idx="3095">
                  <c:v>30763</c:v>
                </c:pt>
                <c:pt idx="3096">
                  <c:v>30764</c:v>
                </c:pt>
                <c:pt idx="3097">
                  <c:v>30765</c:v>
                </c:pt>
                <c:pt idx="3098">
                  <c:v>30766</c:v>
                </c:pt>
                <c:pt idx="3099">
                  <c:v>30767</c:v>
                </c:pt>
                <c:pt idx="3100">
                  <c:v>30768</c:v>
                </c:pt>
                <c:pt idx="3101">
                  <c:v>30769</c:v>
                </c:pt>
                <c:pt idx="3102">
                  <c:v>30770</c:v>
                </c:pt>
                <c:pt idx="3103">
                  <c:v>30771</c:v>
                </c:pt>
                <c:pt idx="3104">
                  <c:v>30772</c:v>
                </c:pt>
                <c:pt idx="3105">
                  <c:v>30773</c:v>
                </c:pt>
                <c:pt idx="3106">
                  <c:v>30774</c:v>
                </c:pt>
                <c:pt idx="3107">
                  <c:v>30775</c:v>
                </c:pt>
                <c:pt idx="3108">
                  <c:v>30776</c:v>
                </c:pt>
                <c:pt idx="3109">
                  <c:v>30777</c:v>
                </c:pt>
                <c:pt idx="3110">
                  <c:v>30778</c:v>
                </c:pt>
                <c:pt idx="3111">
                  <c:v>30779</c:v>
                </c:pt>
                <c:pt idx="3112">
                  <c:v>30780</c:v>
                </c:pt>
                <c:pt idx="3113">
                  <c:v>30781</c:v>
                </c:pt>
                <c:pt idx="3114">
                  <c:v>30782</c:v>
                </c:pt>
                <c:pt idx="3115">
                  <c:v>30783</c:v>
                </c:pt>
                <c:pt idx="3116">
                  <c:v>30784</c:v>
                </c:pt>
                <c:pt idx="3117">
                  <c:v>30785</c:v>
                </c:pt>
                <c:pt idx="3118">
                  <c:v>30786</c:v>
                </c:pt>
                <c:pt idx="3119">
                  <c:v>30787</c:v>
                </c:pt>
                <c:pt idx="3120">
                  <c:v>30788</c:v>
                </c:pt>
                <c:pt idx="3121">
                  <c:v>30789</c:v>
                </c:pt>
                <c:pt idx="3122">
                  <c:v>30790</c:v>
                </c:pt>
                <c:pt idx="3123">
                  <c:v>30791</c:v>
                </c:pt>
                <c:pt idx="3124">
                  <c:v>30792</c:v>
                </c:pt>
                <c:pt idx="3125">
                  <c:v>30793</c:v>
                </c:pt>
                <c:pt idx="3126">
                  <c:v>30794</c:v>
                </c:pt>
                <c:pt idx="3127">
                  <c:v>30795</c:v>
                </c:pt>
                <c:pt idx="3128">
                  <c:v>30796</c:v>
                </c:pt>
                <c:pt idx="3129">
                  <c:v>30797</c:v>
                </c:pt>
                <c:pt idx="3130">
                  <c:v>30798</c:v>
                </c:pt>
                <c:pt idx="3131">
                  <c:v>30799</c:v>
                </c:pt>
                <c:pt idx="3132">
                  <c:v>30800</c:v>
                </c:pt>
                <c:pt idx="3133">
                  <c:v>30801</c:v>
                </c:pt>
                <c:pt idx="3134">
                  <c:v>30802</c:v>
                </c:pt>
                <c:pt idx="3135">
                  <c:v>30803</c:v>
                </c:pt>
                <c:pt idx="3136">
                  <c:v>30804</c:v>
                </c:pt>
                <c:pt idx="3137">
                  <c:v>30805</c:v>
                </c:pt>
                <c:pt idx="3138">
                  <c:v>30806</c:v>
                </c:pt>
                <c:pt idx="3139">
                  <c:v>30807</c:v>
                </c:pt>
                <c:pt idx="3140">
                  <c:v>30808</c:v>
                </c:pt>
                <c:pt idx="3141">
                  <c:v>30809</c:v>
                </c:pt>
                <c:pt idx="3142">
                  <c:v>30810</c:v>
                </c:pt>
                <c:pt idx="3143">
                  <c:v>30811</c:v>
                </c:pt>
                <c:pt idx="3144">
                  <c:v>30812</c:v>
                </c:pt>
                <c:pt idx="3145">
                  <c:v>30813</c:v>
                </c:pt>
                <c:pt idx="3146">
                  <c:v>30814</c:v>
                </c:pt>
                <c:pt idx="3147">
                  <c:v>30815</c:v>
                </c:pt>
                <c:pt idx="3148">
                  <c:v>30816</c:v>
                </c:pt>
                <c:pt idx="3149">
                  <c:v>30817</c:v>
                </c:pt>
                <c:pt idx="3150">
                  <c:v>30818</c:v>
                </c:pt>
                <c:pt idx="3151">
                  <c:v>30819</c:v>
                </c:pt>
                <c:pt idx="3152">
                  <c:v>30820</c:v>
                </c:pt>
                <c:pt idx="3153">
                  <c:v>30821</c:v>
                </c:pt>
                <c:pt idx="3154">
                  <c:v>30822</c:v>
                </c:pt>
                <c:pt idx="3155">
                  <c:v>30823</c:v>
                </c:pt>
                <c:pt idx="3156">
                  <c:v>30824</c:v>
                </c:pt>
                <c:pt idx="3157">
                  <c:v>30825</c:v>
                </c:pt>
                <c:pt idx="3158">
                  <c:v>30826</c:v>
                </c:pt>
                <c:pt idx="3159">
                  <c:v>30827</c:v>
                </c:pt>
                <c:pt idx="3160">
                  <c:v>30828</c:v>
                </c:pt>
                <c:pt idx="3161">
                  <c:v>30829</c:v>
                </c:pt>
                <c:pt idx="3162">
                  <c:v>30830</c:v>
                </c:pt>
                <c:pt idx="3163">
                  <c:v>30831</c:v>
                </c:pt>
                <c:pt idx="3164">
                  <c:v>30832</c:v>
                </c:pt>
                <c:pt idx="3165">
                  <c:v>30833</c:v>
                </c:pt>
                <c:pt idx="3166">
                  <c:v>30834</c:v>
                </c:pt>
                <c:pt idx="3167">
                  <c:v>30835</c:v>
                </c:pt>
                <c:pt idx="3168">
                  <c:v>30836</c:v>
                </c:pt>
                <c:pt idx="3169">
                  <c:v>30837</c:v>
                </c:pt>
                <c:pt idx="3170">
                  <c:v>30838</c:v>
                </c:pt>
                <c:pt idx="3171">
                  <c:v>30839</c:v>
                </c:pt>
                <c:pt idx="3172">
                  <c:v>30840</c:v>
                </c:pt>
                <c:pt idx="3173">
                  <c:v>30841</c:v>
                </c:pt>
                <c:pt idx="3174">
                  <c:v>30842</c:v>
                </c:pt>
                <c:pt idx="3175">
                  <c:v>30843</c:v>
                </c:pt>
                <c:pt idx="3176">
                  <c:v>30844</c:v>
                </c:pt>
                <c:pt idx="3177">
                  <c:v>30845</c:v>
                </c:pt>
                <c:pt idx="3178">
                  <c:v>30846</c:v>
                </c:pt>
                <c:pt idx="3179">
                  <c:v>30847</c:v>
                </c:pt>
                <c:pt idx="3180">
                  <c:v>30848</c:v>
                </c:pt>
                <c:pt idx="3181">
                  <c:v>30849</c:v>
                </c:pt>
                <c:pt idx="3182">
                  <c:v>30850</c:v>
                </c:pt>
                <c:pt idx="3183">
                  <c:v>30851</c:v>
                </c:pt>
                <c:pt idx="3184">
                  <c:v>30852</c:v>
                </c:pt>
                <c:pt idx="3185">
                  <c:v>30853</c:v>
                </c:pt>
                <c:pt idx="3186">
                  <c:v>30854</c:v>
                </c:pt>
                <c:pt idx="3187">
                  <c:v>30855</c:v>
                </c:pt>
                <c:pt idx="3188">
                  <c:v>30856</c:v>
                </c:pt>
                <c:pt idx="3189">
                  <c:v>30857</c:v>
                </c:pt>
                <c:pt idx="3190">
                  <c:v>30858</c:v>
                </c:pt>
                <c:pt idx="3191">
                  <c:v>30859</c:v>
                </c:pt>
                <c:pt idx="3192">
                  <c:v>30860</c:v>
                </c:pt>
                <c:pt idx="3193">
                  <c:v>30861</c:v>
                </c:pt>
                <c:pt idx="3194">
                  <c:v>30862</c:v>
                </c:pt>
                <c:pt idx="3195">
                  <c:v>30863</c:v>
                </c:pt>
                <c:pt idx="3196">
                  <c:v>30864</c:v>
                </c:pt>
                <c:pt idx="3197">
                  <c:v>30865</c:v>
                </c:pt>
                <c:pt idx="3198">
                  <c:v>30866</c:v>
                </c:pt>
                <c:pt idx="3199">
                  <c:v>30867</c:v>
                </c:pt>
                <c:pt idx="3200">
                  <c:v>30868</c:v>
                </c:pt>
                <c:pt idx="3201">
                  <c:v>30869</c:v>
                </c:pt>
                <c:pt idx="3202">
                  <c:v>30870</c:v>
                </c:pt>
                <c:pt idx="3203">
                  <c:v>30871</c:v>
                </c:pt>
                <c:pt idx="3204">
                  <c:v>30872</c:v>
                </c:pt>
                <c:pt idx="3205">
                  <c:v>30873</c:v>
                </c:pt>
                <c:pt idx="3206">
                  <c:v>30874</c:v>
                </c:pt>
                <c:pt idx="3207">
                  <c:v>30875</c:v>
                </c:pt>
                <c:pt idx="3208">
                  <c:v>30876</c:v>
                </c:pt>
                <c:pt idx="3209">
                  <c:v>30877</c:v>
                </c:pt>
                <c:pt idx="3210">
                  <c:v>30878</c:v>
                </c:pt>
                <c:pt idx="3211">
                  <c:v>30879</c:v>
                </c:pt>
                <c:pt idx="3212">
                  <c:v>30880</c:v>
                </c:pt>
                <c:pt idx="3213">
                  <c:v>30881</c:v>
                </c:pt>
                <c:pt idx="3214">
                  <c:v>30882</c:v>
                </c:pt>
                <c:pt idx="3215">
                  <c:v>30883</c:v>
                </c:pt>
                <c:pt idx="3216">
                  <c:v>30884</c:v>
                </c:pt>
                <c:pt idx="3217">
                  <c:v>30885</c:v>
                </c:pt>
                <c:pt idx="3218">
                  <c:v>30886</c:v>
                </c:pt>
                <c:pt idx="3219">
                  <c:v>30887</c:v>
                </c:pt>
                <c:pt idx="3220">
                  <c:v>30888</c:v>
                </c:pt>
                <c:pt idx="3221">
                  <c:v>30889</c:v>
                </c:pt>
                <c:pt idx="3222">
                  <c:v>30890</c:v>
                </c:pt>
                <c:pt idx="3223">
                  <c:v>30891</c:v>
                </c:pt>
                <c:pt idx="3224">
                  <c:v>30892</c:v>
                </c:pt>
                <c:pt idx="3225">
                  <c:v>30893</c:v>
                </c:pt>
                <c:pt idx="3226">
                  <c:v>30894</c:v>
                </c:pt>
                <c:pt idx="3227">
                  <c:v>30895</c:v>
                </c:pt>
                <c:pt idx="3228">
                  <c:v>30896</c:v>
                </c:pt>
                <c:pt idx="3229">
                  <c:v>30897</c:v>
                </c:pt>
                <c:pt idx="3230">
                  <c:v>30898</c:v>
                </c:pt>
                <c:pt idx="3231">
                  <c:v>30899</c:v>
                </c:pt>
                <c:pt idx="3232">
                  <c:v>30900</c:v>
                </c:pt>
                <c:pt idx="3233">
                  <c:v>30901</c:v>
                </c:pt>
                <c:pt idx="3234">
                  <c:v>30902</c:v>
                </c:pt>
                <c:pt idx="3235">
                  <c:v>30903</c:v>
                </c:pt>
                <c:pt idx="3236">
                  <c:v>30904</c:v>
                </c:pt>
                <c:pt idx="3237">
                  <c:v>30905</c:v>
                </c:pt>
                <c:pt idx="3238">
                  <c:v>30906</c:v>
                </c:pt>
                <c:pt idx="3239">
                  <c:v>30907</c:v>
                </c:pt>
                <c:pt idx="3240">
                  <c:v>30908</c:v>
                </c:pt>
                <c:pt idx="3241">
                  <c:v>30909</c:v>
                </c:pt>
                <c:pt idx="3242">
                  <c:v>30910</c:v>
                </c:pt>
                <c:pt idx="3243">
                  <c:v>30911</c:v>
                </c:pt>
                <c:pt idx="3244">
                  <c:v>30912</c:v>
                </c:pt>
                <c:pt idx="3245">
                  <c:v>30913</c:v>
                </c:pt>
                <c:pt idx="3246">
                  <c:v>30914</c:v>
                </c:pt>
                <c:pt idx="3247">
                  <c:v>30915</c:v>
                </c:pt>
                <c:pt idx="3248">
                  <c:v>30916</c:v>
                </c:pt>
                <c:pt idx="3249">
                  <c:v>30917</c:v>
                </c:pt>
                <c:pt idx="3250">
                  <c:v>30918</c:v>
                </c:pt>
                <c:pt idx="3251">
                  <c:v>30919</c:v>
                </c:pt>
                <c:pt idx="3252">
                  <c:v>30920</c:v>
                </c:pt>
                <c:pt idx="3253">
                  <c:v>30921</c:v>
                </c:pt>
                <c:pt idx="3254">
                  <c:v>30922</c:v>
                </c:pt>
                <c:pt idx="3255">
                  <c:v>30923</c:v>
                </c:pt>
                <c:pt idx="3256">
                  <c:v>30924</c:v>
                </c:pt>
                <c:pt idx="3257">
                  <c:v>30925</c:v>
                </c:pt>
                <c:pt idx="3258">
                  <c:v>30926</c:v>
                </c:pt>
                <c:pt idx="3259">
                  <c:v>30927</c:v>
                </c:pt>
                <c:pt idx="3260">
                  <c:v>30928</c:v>
                </c:pt>
                <c:pt idx="3261">
                  <c:v>30929</c:v>
                </c:pt>
                <c:pt idx="3262">
                  <c:v>30930</c:v>
                </c:pt>
                <c:pt idx="3263">
                  <c:v>30931</c:v>
                </c:pt>
                <c:pt idx="3264">
                  <c:v>30932</c:v>
                </c:pt>
                <c:pt idx="3265">
                  <c:v>30933</c:v>
                </c:pt>
                <c:pt idx="3266">
                  <c:v>30934</c:v>
                </c:pt>
                <c:pt idx="3267">
                  <c:v>30935</c:v>
                </c:pt>
                <c:pt idx="3268">
                  <c:v>30936</c:v>
                </c:pt>
                <c:pt idx="3269">
                  <c:v>30937</c:v>
                </c:pt>
                <c:pt idx="3270">
                  <c:v>30938</c:v>
                </c:pt>
                <c:pt idx="3271">
                  <c:v>30939</c:v>
                </c:pt>
                <c:pt idx="3272">
                  <c:v>30940</c:v>
                </c:pt>
                <c:pt idx="3273">
                  <c:v>30941</c:v>
                </c:pt>
                <c:pt idx="3274">
                  <c:v>30942</c:v>
                </c:pt>
                <c:pt idx="3275">
                  <c:v>30943</c:v>
                </c:pt>
                <c:pt idx="3276">
                  <c:v>30944</c:v>
                </c:pt>
                <c:pt idx="3277">
                  <c:v>30945</c:v>
                </c:pt>
                <c:pt idx="3278">
                  <c:v>30946</c:v>
                </c:pt>
                <c:pt idx="3279">
                  <c:v>30947</c:v>
                </c:pt>
                <c:pt idx="3280">
                  <c:v>30948</c:v>
                </c:pt>
                <c:pt idx="3281">
                  <c:v>30949</c:v>
                </c:pt>
                <c:pt idx="3282">
                  <c:v>30950</c:v>
                </c:pt>
                <c:pt idx="3283">
                  <c:v>30951</c:v>
                </c:pt>
                <c:pt idx="3284">
                  <c:v>30952</c:v>
                </c:pt>
                <c:pt idx="3285">
                  <c:v>30953</c:v>
                </c:pt>
                <c:pt idx="3286">
                  <c:v>30954</c:v>
                </c:pt>
                <c:pt idx="3287">
                  <c:v>30955</c:v>
                </c:pt>
                <c:pt idx="3288">
                  <c:v>30956</c:v>
                </c:pt>
                <c:pt idx="3289">
                  <c:v>30957</c:v>
                </c:pt>
                <c:pt idx="3290">
                  <c:v>30958</c:v>
                </c:pt>
                <c:pt idx="3291">
                  <c:v>30959</c:v>
                </c:pt>
                <c:pt idx="3292">
                  <c:v>30960</c:v>
                </c:pt>
                <c:pt idx="3293">
                  <c:v>30961</c:v>
                </c:pt>
                <c:pt idx="3294">
                  <c:v>30962</c:v>
                </c:pt>
                <c:pt idx="3295">
                  <c:v>30963</c:v>
                </c:pt>
                <c:pt idx="3296">
                  <c:v>30964</c:v>
                </c:pt>
                <c:pt idx="3297">
                  <c:v>30965</c:v>
                </c:pt>
                <c:pt idx="3298">
                  <c:v>30966</c:v>
                </c:pt>
                <c:pt idx="3299">
                  <c:v>30967</c:v>
                </c:pt>
                <c:pt idx="3300">
                  <c:v>30968</c:v>
                </c:pt>
                <c:pt idx="3301">
                  <c:v>30969</c:v>
                </c:pt>
                <c:pt idx="3302">
                  <c:v>30970</c:v>
                </c:pt>
                <c:pt idx="3303">
                  <c:v>30971</c:v>
                </c:pt>
                <c:pt idx="3304">
                  <c:v>30972</c:v>
                </c:pt>
                <c:pt idx="3305">
                  <c:v>30973</c:v>
                </c:pt>
                <c:pt idx="3306">
                  <c:v>30974</c:v>
                </c:pt>
                <c:pt idx="3307">
                  <c:v>30975</c:v>
                </c:pt>
                <c:pt idx="3308">
                  <c:v>30976</c:v>
                </c:pt>
                <c:pt idx="3309">
                  <c:v>30977</c:v>
                </c:pt>
                <c:pt idx="3310">
                  <c:v>30978</c:v>
                </c:pt>
                <c:pt idx="3311">
                  <c:v>30979</c:v>
                </c:pt>
                <c:pt idx="3312">
                  <c:v>30980</c:v>
                </c:pt>
                <c:pt idx="3313">
                  <c:v>30981</c:v>
                </c:pt>
                <c:pt idx="3314">
                  <c:v>30982</c:v>
                </c:pt>
                <c:pt idx="3315">
                  <c:v>30983</c:v>
                </c:pt>
                <c:pt idx="3316">
                  <c:v>30984</c:v>
                </c:pt>
                <c:pt idx="3317">
                  <c:v>30985</c:v>
                </c:pt>
                <c:pt idx="3318">
                  <c:v>30986</c:v>
                </c:pt>
                <c:pt idx="3319">
                  <c:v>30987</c:v>
                </c:pt>
                <c:pt idx="3320">
                  <c:v>30988</c:v>
                </c:pt>
                <c:pt idx="3321">
                  <c:v>30989</c:v>
                </c:pt>
                <c:pt idx="3322">
                  <c:v>30990</c:v>
                </c:pt>
                <c:pt idx="3323">
                  <c:v>30991</c:v>
                </c:pt>
                <c:pt idx="3324">
                  <c:v>30992</c:v>
                </c:pt>
                <c:pt idx="3325">
                  <c:v>30993</c:v>
                </c:pt>
                <c:pt idx="3326">
                  <c:v>30994</c:v>
                </c:pt>
                <c:pt idx="3327">
                  <c:v>30995</c:v>
                </c:pt>
                <c:pt idx="3328">
                  <c:v>30996</c:v>
                </c:pt>
                <c:pt idx="3329">
                  <c:v>30997</c:v>
                </c:pt>
                <c:pt idx="3330">
                  <c:v>30998</c:v>
                </c:pt>
                <c:pt idx="3331">
                  <c:v>30999</c:v>
                </c:pt>
                <c:pt idx="3332">
                  <c:v>31000</c:v>
                </c:pt>
                <c:pt idx="3333">
                  <c:v>31001</c:v>
                </c:pt>
                <c:pt idx="3334">
                  <c:v>31002</c:v>
                </c:pt>
                <c:pt idx="3335">
                  <c:v>31003</c:v>
                </c:pt>
                <c:pt idx="3336">
                  <c:v>31004</c:v>
                </c:pt>
                <c:pt idx="3337">
                  <c:v>31005</c:v>
                </c:pt>
                <c:pt idx="3338">
                  <c:v>31006</c:v>
                </c:pt>
                <c:pt idx="3339">
                  <c:v>31007</c:v>
                </c:pt>
                <c:pt idx="3340">
                  <c:v>31008</c:v>
                </c:pt>
                <c:pt idx="3341">
                  <c:v>31009</c:v>
                </c:pt>
                <c:pt idx="3342">
                  <c:v>31010</c:v>
                </c:pt>
                <c:pt idx="3343">
                  <c:v>31011</c:v>
                </c:pt>
                <c:pt idx="3344">
                  <c:v>31012</c:v>
                </c:pt>
                <c:pt idx="3345">
                  <c:v>31013</c:v>
                </c:pt>
                <c:pt idx="3346">
                  <c:v>31014</c:v>
                </c:pt>
                <c:pt idx="3347">
                  <c:v>31015</c:v>
                </c:pt>
                <c:pt idx="3348">
                  <c:v>31016</c:v>
                </c:pt>
                <c:pt idx="3349">
                  <c:v>31017</c:v>
                </c:pt>
                <c:pt idx="3350">
                  <c:v>31018</c:v>
                </c:pt>
                <c:pt idx="3351">
                  <c:v>31019</c:v>
                </c:pt>
                <c:pt idx="3352">
                  <c:v>31020</c:v>
                </c:pt>
                <c:pt idx="3353">
                  <c:v>31021</c:v>
                </c:pt>
                <c:pt idx="3354">
                  <c:v>31022</c:v>
                </c:pt>
                <c:pt idx="3355">
                  <c:v>31023</c:v>
                </c:pt>
                <c:pt idx="3356">
                  <c:v>31024</c:v>
                </c:pt>
                <c:pt idx="3357">
                  <c:v>31025</c:v>
                </c:pt>
                <c:pt idx="3358">
                  <c:v>31026</c:v>
                </c:pt>
                <c:pt idx="3359">
                  <c:v>31027</c:v>
                </c:pt>
                <c:pt idx="3360">
                  <c:v>31028</c:v>
                </c:pt>
                <c:pt idx="3361">
                  <c:v>31029</c:v>
                </c:pt>
                <c:pt idx="3362">
                  <c:v>31030</c:v>
                </c:pt>
                <c:pt idx="3363">
                  <c:v>31031</c:v>
                </c:pt>
                <c:pt idx="3364">
                  <c:v>31032</c:v>
                </c:pt>
                <c:pt idx="3365">
                  <c:v>31033</c:v>
                </c:pt>
                <c:pt idx="3366">
                  <c:v>31034</c:v>
                </c:pt>
                <c:pt idx="3367">
                  <c:v>31035</c:v>
                </c:pt>
                <c:pt idx="3368">
                  <c:v>31036</c:v>
                </c:pt>
                <c:pt idx="3369">
                  <c:v>31037</c:v>
                </c:pt>
                <c:pt idx="3370">
                  <c:v>31038</c:v>
                </c:pt>
                <c:pt idx="3371">
                  <c:v>31039</c:v>
                </c:pt>
                <c:pt idx="3372">
                  <c:v>31040</c:v>
                </c:pt>
                <c:pt idx="3373">
                  <c:v>31041</c:v>
                </c:pt>
                <c:pt idx="3374">
                  <c:v>31042</c:v>
                </c:pt>
                <c:pt idx="3375">
                  <c:v>31043</c:v>
                </c:pt>
                <c:pt idx="3376">
                  <c:v>31044</c:v>
                </c:pt>
                <c:pt idx="3377">
                  <c:v>31045</c:v>
                </c:pt>
                <c:pt idx="3378">
                  <c:v>31046</c:v>
                </c:pt>
                <c:pt idx="3379">
                  <c:v>31047</c:v>
                </c:pt>
                <c:pt idx="3380">
                  <c:v>31048</c:v>
                </c:pt>
                <c:pt idx="3381">
                  <c:v>31049</c:v>
                </c:pt>
                <c:pt idx="3382">
                  <c:v>31050</c:v>
                </c:pt>
                <c:pt idx="3383">
                  <c:v>31051</c:v>
                </c:pt>
                <c:pt idx="3384">
                  <c:v>31052</c:v>
                </c:pt>
                <c:pt idx="3385">
                  <c:v>31053</c:v>
                </c:pt>
                <c:pt idx="3386">
                  <c:v>31054</c:v>
                </c:pt>
                <c:pt idx="3387">
                  <c:v>31055</c:v>
                </c:pt>
                <c:pt idx="3388">
                  <c:v>31056</c:v>
                </c:pt>
                <c:pt idx="3389">
                  <c:v>31057</c:v>
                </c:pt>
                <c:pt idx="3390">
                  <c:v>31058</c:v>
                </c:pt>
                <c:pt idx="3391">
                  <c:v>31059</c:v>
                </c:pt>
                <c:pt idx="3392">
                  <c:v>31060</c:v>
                </c:pt>
                <c:pt idx="3393">
                  <c:v>31061</c:v>
                </c:pt>
                <c:pt idx="3394">
                  <c:v>31062</c:v>
                </c:pt>
                <c:pt idx="3395">
                  <c:v>31063</c:v>
                </c:pt>
                <c:pt idx="3396">
                  <c:v>31064</c:v>
                </c:pt>
                <c:pt idx="3397">
                  <c:v>31065</c:v>
                </c:pt>
                <c:pt idx="3398">
                  <c:v>31066</c:v>
                </c:pt>
                <c:pt idx="3399">
                  <c:v>31067</c:v>
                </c:pt>
                <c:pt idx="3400">
                  <c:v>31068</c:v>
                </c:pt>
                <c:pt idx="3401">
                  <c:v>31069</c:v>
                </c:pt>
                <c:pt idx="3402">
                  <c:v>31070</c:v>
                </c:pt>
                <c:pt idx="3403">
                  <c:v>31071</c:v>
                </c:pt>
                <c:pt idx="3404">
                  <c:v>31072</c:v>
                </c:pt>
                <c:pt idx="3405">
                  <c:v>31073</c:v>
                </c:pt>
                <c:pt idx="3406">
                  <c:v>31074</c:v>
                </c:pt>
                <c:pt idx="3407">
                  <c:v>31075</c:v>
                </c:pt>
                <c:pt idx="3408">
                  <c:v>31076</c:v>
                </c:pt>
                <c:pt idx="3409">
                  <c:v>31077</c:v>
                </c:pt>
                <c:pt idx="3410">
                  <c:v>31078</c:v>
                </c:pt>
                <c:pt idx="3411">
                  <c:v>31079</c:v>
                </c:pt>
                <c:pt idx="3412">
                  <c:v>31080</c:v>
                </c:pt>
                <c:pt idx="3413">
                  <c:v>31081</c:v>
                </c:pt>
                <c:pt idx="3414">
                  <c:v>31082</c:v>
                </c:pt>
                <c:pt idx="3415">
                  <c:v>31083</c:v>
                </c:pt>
                <c:pt idx="3416">
                  <c:v>31084</c:v>
                </c:pt>
                <c:pt idx="3417">
                  <c:v>31085</c:v>
                </c:pt>
                <c:pt idx="3418">
                  <c:v>31086</c:v>
                </c:pt>
                <c:pt idx="3419">
                  <c:v>31087</c:v>
                </c:pt>
                <c:pt idx="3420">
                  <c:v>31088</c:v>
                </c:pt>
                <c:pt idx="3421">
                  <c:v>31089</c:v>
                </c:pt>
                <c:pt idx="3422">
                  <c:v>31090</c:v>
                </c:pt>
                <c:pt idx="3423">
                  <c:v>31091</c:v>
                </c:pt>
                <c:pt idx="3424">
                  <c:v>31092</c:v>
                </c:pt>
                <c:pt idx="3425">
                  <c:v>31093</c:v>
                </c:pt>
                <c:pt idx="3426">
                  <c:v>31094</c:v>
                </c:pt>
                <c:pt idx="3427">
                  <c:v>31095</c:v>
                </c:pt>
                <c:pt idx="3428">
                  <c:v>31096</c:v>
                </c:pt>
                <c:pt idx="3429">
                  <c:v>31097</c:v>
                </c:pt>
                <c:pt idx="3430">
                  <c:v>31098</c:v>
                </c:pt>
                <c:pt idx="3431">
                  <c:v>31099</c:v>
                </c:pt>
                <c:pt idx="3432">
                  <c:v>31100</c:v>
                </c:pt>
                <c:pt idx="3433">
                  <c:v>31101</c:v>
                </c:pt>
                <c:pt idx="3434">
                  <c:v>31102</c:v>
                </c:pt>
                <c:pt idx="3435">
                  <c:v>31103</c:v>
                </c:pt>
                <c:pt idx="3436">
                  <c:v>31104</c:v>
                </c:pt>
                <c:pt idx="3437">
                  <c:v>31105</c:v>
                </c:pt>
                <c:pt idx="3438">
                  <c:v>31106</c:v>
                </c:pt>
                <c:pt idx="3439">
                  <c:v>31107</c:v>
                </c:pt>
                <c:pt idx="3440">
                  <c:v>31108</c:v>
                </c:pt>
                <c:pt idx="3441">
                  <c:v>31109</c:v>
                </c:pt>
                <c:pt idx="3442">
                  <c:v>31110</c:v>
                </c:pt>
                <c:pt idx="3443">
                  <c:v>31111</c:v>
                </c:pt>
                <c:pt idx="3444">
                  <c:v>31112</c:v>
                </c:pt>
                <c:pt idx="3445">
                  <c:v>31113</c:v>
                </c:pt>
                <c:pt idx="3446">
                  <c:v>31114</c:v>
                </c:pt>
                <c:pt idx="3447">
                  <c:v>31115</c:v>
                </c:pt>
                <c:pt idx="3448">
                  <c:v>31116</c:v>
                </c:pt>
                <c:pt idx="3449">
                  <c:v>31117</c:v>
                </c:pt>
                <c:pt idx="3450">
                  <c:v>31118</c:v>
                </c:pt>
                <c:pt idx="3451">
                  <c:v>31119</c:v>
                </c:pt>
                <c:pt idx="3452">
                  <c:v>31120</c:v>
                </c:pt>
                <c:pt idx="3453">
                  <c:v>31121</c:v>
                </c:pt>
                <c:pt idx="3454">
                  <c:v>31122</c:v>
                </c:pt>
                <c:pt idx="3455">
                  <c:v>31123</c:v>
                </c:pt>
                <c:pt idx="3456">
                  <c:v>31124</c:v>
                </c:pt>
                <c:pt idx="3457">
                  <c:v>31125</c:v>
                </c:pt>
                <c:pt idx="3458">
                  <c:v>31126</c:v>
                </c:pt>
                <c:pt idx="3459">
                  <c:v>31127</c:v>
                </c:pt>
                <c:pt idx="3460">
                  <c:v>31128</c:v>
                </c:pt>
                <c:pt idx="3461">
                  <c:v>31129</c:v>
                </c:pt>
                <c:pt idx="3462">
                  <c:v>31130</c:v>
                </c:pt>
                <c:pt idx="3463">
                  <c:v>31131</c:v>
                </c:pt>
                <c:pt idx="3464">
                  <c:v>31132</c:v>
                </c:pt>
                <c:pt idx="3465">
                  <c:v>31133</c:v>
                </c:pt>
                <c:pt idx="3466">
                  <c:v>31134</c:v>
                </c:pt>
                <c:pt idx="3467">
                  <c:v>31135</c:v>
                </c:pt>
                <c:pt idx="3468">
                  <c:v>31136</c:v>
                </c:pt>
                <c:pt idx="3469">
                  <c:v>31137</c:v>
                </c:pt>
                <c:pt idx="3470">
                  <c:v>31138</c:v>
                </c:pt>
                <c:pt idx="3471">
                  <c:v>31139</c:v>
                </c:pt>
                <c:pt idx="3472">
                  <c:v>31140</c:v>
                </c:pt>
                <c:pt idx="3473">
                  <c:v>31141</c:v>
                </c:pt>
                <c:pt idx="3474">
                  <c:v>31142</c:v>
                </c:pt>
                <c:pt idx="3475">
                  <c:v>31143</c:v>
                </c:pt>
                <c:pt idx="3476">
                  <c:v>31144</c:v>
                </c:pt>
                <c:pt idx="3477">
                  <c:v>31145</c:v>
                </c:pt>
                <c:pt idx="3478">
                  <c:v>31146</c:v>
                </c:pt>
                <c:pt idx="3479">
                  <c:v>31147</c:v>
                </c:pt>
                <c:pt idx="3480">
                  <c:v>31148</c:v>
                </c:pt>
                <c:pt idx="3481">
                  <c:v>31149</c:v>
                </c:pt>
                <c:pt idx="3482">
                  <c:v>31150</c:v>
                </c:pt>
                <c:pt idx="3483">
                  <c:v>31151</c:v>
                </c:pt>
                <c:pt idx="3484">
                  <c:v>31152</c:v>
                </c:pt>
                <c:pt idx="3485">
                  <c:v>31153</c:v>
                </c:pt>
                <c:pt idx="3486">
                  <c:v>31154</c:v>
                </c:pt>
                <c:pt idx="3487">
                  <c:v>31155</c:v>
                </c:pt>
                <c:pt idx="3488">
                  <c:v>31156</c:v>
                </c:pt>
                <c:pt idx="3489">
                  <c:v>31157</c:v>
                </c:pt>
                <c:pt idx="3490">
                  <c:v>31158</c:v>
                </c:pt>
                <c:pt idx="3491">
                  <c:v>31159</c:v>
                </c:pt>
                <c:pt idx="3492">
                  <c:v>31160</c:v>
                </c:pt>
                <c:pt idx="3493">
                  <c:v>31161</c:v>
                </c:pt>
                <c:pt idx="3494">
                  <c:v>31162</c:v>
                </c:pt>
                <c:pt idx="3495">
                  <c:v>31163</c:v>
                </c:pt>
                <c:pt idx="3496">
                  <c:v>31164</c:v>
                </c:pt>
                <c:pt idx="3497">
                  <c:v>31165</c:v>
                </c:pt>
                <c:pt idx="3498">
                  <c:v>31166</c:v>
                </c:pt>
                <c:pt idx="3499">
                  <c:v>31167</c:v>
                </c:pt>
                <c:pt idx="3500">
                  <c:v>31168</c:v>
                </c:pt>
                <c:pt idx="3501">
                  <c:v>31169</c:v>
                </c:pt>
                <c:pt idx="3502">
                  <c:v>31170</c:v>
                </c:pt>
                <c:pt idx="3503">
                  <c:v>31171</c:v>
                </c:pt>
                <c:pt idx="3504">
                  <c:v>31172</c:v>
                </c:pt>
                <c:pt idx="3505">
                  <c:v>31173</c:v>
                </c:pt>
                <c:pt idx="3506">
                  <c:v>31174</c:v>
                </c:pt>
                <c:pt idx="3507">
                  <c:v>31175</c:v>
                </c:pt>
                <c:pt idx="3508">
                  <c:v>31176</c:v>
                </c:pt>
                <c:pt idx="3509">
                  <c:v>31177</c:v>
                </c:pt>
                <c:pt idx="3510">
                  <c:v>31178</c:v>
                </c:pt>
                <c:pt idx="3511">
                  <c:v>31179</c:v>
                </c:pt>
                <c:pt idx="3512">
                  <c:v>31180</c:v>
                </c:pt>
                <c:pt idx="3513">
                  <c:v>31181</c:v>
                </c:pt>
                <c:pt idx="3514">
                  <c:v>31182</c:v>
                </c:pt>
                <c:pt idx="3515">
                  <c:v>31183</c:v>
                </c:pt>
                <c:pt idx="3516">
                  <c:v>31184</c:v>
                </c:pt>
                <c:pt idx="3517">
                  <c:v>31185</c:v>
                </c:pt>
                <c:pt idx="3518">
                  <c:v>31186</c:v>
                </c:pt>
                <c:pt idx="3519">
                  <c:v>31187</c:v>
                </c:pt>
                <c:pt idx="3520">
                  <c:v>31188</c:v>
                </c:pt>
                <c:pt idx="3521">
                  <c:v>31189</c:v>
                </c:pt>
                <c:pt idx="3522">
                  <c:v>31190</c:v>
                </c:pt>
                <c:pt idx="3523">
                  <c:v>31191</c:v>
                </c:pt>
                <c:pt idx="3524">
                  <c:v>31192</c:v>
                </c:pt>
                <c:pt idx="3525">
                  <c:v>31193</c:v>
                </c:pt>
                <c:pt idx="3526">
                  <c:v>31194</c:v>
                </c:pt>
                <c:pt idx="3527">
                  <c:v>31195</c:v>
                </c:pt>
                <c:pt idx="3528">
                  <c:v>31196</c:v>
                </c:pt>
                <c:pt idx="3529">
                  <c:v>31197</c:v>
                </c:pt>
                <c:pt idx="3530">
                  <c:v>31198</c:v>
                </c:pt>
                <c:pt idx="3531">
                  <c:v>31199</c:v>
                </c:pt>
                <c:pt idx="3532">
                  <c:v>31200</c:v>
                </c:pt>
                <c:pt idx="3533">
                  <c:v>31201</c:v>
                </c:pt>
                <c:pt idx="3534">
                  <c:v>31202</c:v>
                </c:pt>
                <c:pt idx="3535">
                  <c:v>31203</c:v>
                </c:pt>
                <c:pt idx="3536">
                  <c:v>31204</c:v>
                </c:pt>
                <c:pt idx="3537">
                  <c:v>31205</c:v>
                </c:pt>
                <c:pt idx="3538">
                  <c:v>31206</c:v>
                </c:pt>
                <c:pt idx="3539">
                  <c:v>31207</c:v>
                </c:pt>
                <c:pt idx="3540">
                  <c:v>31208</c:v>
                </c:pt>
                <c:pt idx="3541">
                  <c:v>31209</c:v>
                </c:pt>
                <c:pt idx="3542">
                  <c:v>31210</c:v>
                </c:pt>
                <c:pt idx="3543">
                  <c:v>31211</c:v>
                </c:pt>
                <c:pt idx="3544">
                  <c:v>31212</c:v>
                </c:pt>
                <c:pt idx="3545">
                  <c:v>31213</c:v>
                </c:pt>
                <c:pt idx="3546">
                  <c:v>31214</c:v>
                </c:pt>
                <c:pt idx="3547">
                  <c:v>31215</c:v>
                </c:pt>
                <c:pt idx="3548">
                  <c:v>31216</c:v>
                </c:pt>
                <c:pt idx="3549">
                  <c:v>31217</c:v>
                </c:pt>
                <c:pt idx="3550">
                  <c:v>31218</c:v>
                </c:pt>
                <c:pt idx="3551">
                  <c:v>31219</c:v>
                </c:pt>
                <c:pt idx="3552">
                  <c:v>31220</c:v>
                </c:pt>
                <c:pt idx="3553">
                  <c:v>31221</c:v>
                </c:pt>
                <c:pt idx="3554">
                  <c:v>31222</c:v>
                </c:pt>
                <c:pt idx="3555">
                  <c:v>31223</c:v>
                </c:pt>
                <c:pt idx="3556">
                  <c:v>31224</c:v>
                </c:pt>
                <c:pt idx="3557">
                  <c:v>31225</c:v>
                </c:pt>
                <c:pt idx="3558">
                  <c:v>31226</c:v>
                </c:pt>
                <c:pt idx="3559">
                  <c:v>31227</c:v>
                </c:pt>
                <c:pt idx="3560">
                  <c:v>31228</c:v>
                </c:pt>
                <c:pt idx="3561">
                  <c:v>31229</c:v>
                </c:pt>
                <c:pt idx="3562">
                  <c:v>31230</c:v>
                </c:pt>
                <c:pt idx="3563">
                  <c:v>31231</c:v>
                </c:pt>
                <c:pt idx="3564">
                  <c:v>31232</c:v>
                </c:pt>
                <c:pt idx="3565">
                  <c:v>31233</c:v>
                </c:pt>
                <c:pt idx="3566">
                  <c:v>31234</c:v>
                </c:pt>
                <c:pt idx="3567">
                  <c:v>31235</c:v>
                </c:pt>
                <c:pt idx="3568">
                  <c:v>31236</c:v>
                </c:pt>
                <c:pt idx="3569">
                  <c:v>31237</c:v>
                </c:pt>
                <c:pt idx="3570">
                  <c:v>31238</c:v>
                </c:pt>
                <c:pt idx="3571">
                  <c:v>31239</c:v>
                </c:pt>
                <c:pt idx="3572">
                  <c:v>31240</c:v>
                </c:pt>
                <c:pt idx="3573">
                  <c:v>31241</c:v>
                </c:pt>
                <c:pt idx="3574">
                  <c:v>31242</c:v>
                </c:pt>
                <c:pt idx="3575">
                  <c:v>31243</c:v>
                </c:pt>
                <c:pt idx="3576">
                  <c:v>31244</c:v>
                </c:pt>
                <c:pt idx="3577">
                  <c:v>31245</c:v>
                </c:pt>
                <c:pt idx="3578">
                  <c:v>31246</c:v>
                </c:pt>
                <c:pt idx="3579">
                  <c:v>31247</c:v>
                </c:pt>
                <c:pt idx="3580">
                  <c:v>31248</c:v>
                </c:pt>
                <c:pt idx="3581">
                  <c:v>31249</c:v>
                </c:pt>
                <c:pt idx="3582">
                  <c:v>31250</c:v>
                </c:pt>
                <c:pt idx="3583">
                  <c:v>31251</c:v>
                </c:pt>
                <c:pt idx="3584">
                  <c:v>31252</c:v>
                </c:pt>
                <c:pt idx="3585">
                  <c:v>31253</c:v>
                </c:pt>
                <c:pt idx="3586">
                  <c:v>31254</c:v>
                </c:pt>
                <c:pt idx="3587">
                  <c:v>31255</c:v>
                </c:pt>
                <c:pt idx="3588">
                  <c:v>31256</c:v>
                </c:pt>
                <c:pt idx="3589">
                  <c:v>31257</c:v>
                </c:pt>
                <c:pt idx="3590">
                  <c:v>31258</c:v>
                </c:pt>
                <c:pt idx="3591">
                  <c:v>31259</c:v>
                </c:pt>
                <c:pt idx="3592">
                  <c:v>31260</c:v>
                </c:pt>
                <c:pt idx="3593">
                  <c:v>31261</c:v>
                </c:pt>
                <c:pt idx="3594">
                  <c:v>31262</c:v>
                </c:pt>
                <c:pt idx="3595">
                  <c:v>31263</c:v>
                </c:pt>
                <c:pt idx="3596">
                  <c:v>31264</c:v>
                </c:pt>
                <c:pt idx="3597">
                  <c:v>31265</c:v>
                </c:pt>
                <c:pt idx="3598">
                  <c:v>31266</c:v>
                </c:pt>
                <c:pt idx="3599">
                  <c:v>31267</c:v>
                </c:pt>
                <c:pt idx="3600">
                  <c:v>31268</c:v>
                </c:pt>
                <c:pt idx="3601">
                  <c:v>31269</c:v>
                </c:pt>
                <c:pt idx="3602">
                  <c:v>31270</c:v>
                </c:pt>
                <c:pt idx="3603">
                  <c:v>31271</c:v>
                </c:pt>
                <c:pt idx="3604">
                  <c:v>31272</c:v>
                </c:pt>
                <c:pt idx="3605">
                  <c:v>31273</c:v>
                </c:pt>
                <c:pt idx="3606">
                  <c:v>31274</c:v>
                </c:pt>
                <c:pt idx="3607">
                  <c:v>31275</c:v>
                </c:pt>
                <c:pt idx="3608">
                  <c:v>31276</c:v>
                </c:pt>
                <c:pt idx="3609">
                  <c:v>31277</c:v>
                </c:pt>
                <c:pt idx="3610">
                  <c:v>31278</c:v>
                </c:pt>
                <c:pt idx="3611">
                  <c:v>31279</c:v>
                </c:pt>
                <c:pt idx="3612">
                  <c:v>31280</c:v>
                </c:pt>
                <c:pt idx="3613">
                  <c:v>31281</c:v>
                </c:pt>
                <c:pt idx="3614">
                  <c:v>31282</c:v>
                </c:pt>
                <c:pt idx="3615">
                  <c:v>31283</c:v>
                </c:pt>
                <c:pt idx="3616">
                  <c:v>31284</c:v>
                </c:pt>
                <c:pt idx="3617">
                  <c:v>31285</c:v>
                </c:pt>
                <c:pt idx="3618">
                  <c:v>31286</c:v>
                </c:pt>
                <c:pt idx="3619">
                  <c:v>31287</c:v>
                </c:pt>
                <c:pt idx="3620">
                  <c:v>31288</c:v>
                </c:pt>
                <c:pt idx="3621">
                  <c:v>31289</c:v>
                </c:pt>
                <c:pt idx="3622">
                  <c:v>31290</c:v>
                </c:pt>
                <c:pt idx="3623">
                  <c:v>31291</c:v>
                </c:pt>
                <c:pt idx="3624">
                  <c:v>31292</c:v>
                </c:pt>
                <c:pt idx="3625">
                  <c:v>31293</c:v>
                </c:pt>
                <c:pt idx="3626">
                  <c:v>31294</c:v>
                </c:pt>
                <c:pt idx="3627">
                  <c:v>31295</c:v>
                </c:pt>
                <c:pt idx="3628">
                  <c:v>31296</c:v>
                </c:pt>
                <c:pt idx="3629">
                  <c:v>31297</c:v>
                </c:pt>
                <c:pt idx="3630">
                  <c:v>31298</c:v>
                </c:pt>
                <c:pt idx="3631">
                  <c:v>31299</c:v>
                </c:pt>
                <c:pt idx="3632">
                  <c:v>31300</c:v>
                </c:pt>
                <c:pt idx="3633">
                  <c:v>31301</c:v>
                </c:pt>
                <c:pt idx="3634">
                  <c:v>31302</c:v>
                </c:pt>
                <c:pt idx="3635">
                  <c:v>31303</c:v>
                </c:pt>
                <c:pt idx="3636">
                  <c:v>31304</c:v>
                </c:pt>
                <c:pt idx="3637">
                  <c:v>31305</c:v>
                </c:pt>
                <c:pt idx="3638">
                  <c:v>31306</c:v>
                </c:pt>
                <c:pt idx="3639">
                  <c:v>31307</c:v>
                </c:pt>
                <c:pt idx="3640">
                  <c:v>31308</c:v>
                </c:pt>
                <c:pt idx="3641">
                  <c:v>31309</c:v>
                </c:pt>
                <c:pt idx="3642">
                  <c:v>31310</c:v>
                </c:pt>
                <c:pt idx="3643">
                  <c:v>31311</c:v>
                </c:pt>
                <c:pt idx="3644">
                  <c:v>31312</c:v>
                </c:pt>
                <c:pt idx="3645">
                  <c:v>31313</c:v>
                </c:pt>
                <c:pt idx="3646">
                  <c:v>31314</c:v>
                </c:pt>
                <c:pt idx="3647">
                  <c:v>31315</c:v>
                </c:pt>
                <c:pt idx="3648">
                  <c:v>31316</c:v>
                </c:pt>
                <c:pt idx="3649">
                  <c:v>31317</c:v>
                </c:pt>
                <c:pt idx="3650">
                  <c:v>31318</c:v>
                </c:pt>
                <c:pt idx="3651">
                  <c:v>31319</c:v>
                </c:pt>
                <c:pt idx="3652">
                  <c:v>31320</c:v>
                </c:pt>
                <c:pt idx="3653">
                  <c:v>31321</c:v>
                </c:pt>
                <c:pt idx="3654">
                  <c:v>31322</c:v>
                </c:pt>
                <c:pt idx="3655">
                  <c:v>31323</c:v>
                </c:pt>
                <c:pt idx="3656">
                  <c:v>31324</c:v>
                </c:pt>
                <c:pt idx="3657">
                  <c:v>31325</c:v>
                </c:pt>
                <c:pt idx="3658">
                  <c:v>31326</c:v>
                </c:pt>
                <c:pt idx="3659">
                  <c:v>31327</c:v>
                </c:pt>
                <c:pt idx="3660">
                  <c:v>31328</c:v>
                </c:pt>
                <c:pt idx="3661">
                  <c:v>31329</c:v>
                </c:pt>
                <c:pt idx="3662">
                  <c:v>31330</c:v>
                </c:pt>
                <c:pt idx="3663">
                  <c:v>31331</c:v>
                </c:pt>
                <c:pt idx="3664">
                  <c:v>31332</c:v>
                </c:pt>
                <c:pt idx="3665">
                  <c:v>31333</c:v>
                </c:pt>
                <c:pt idx="3666">
                  <c:v>31334</c:v>
                </c:pt>
                <c:pt idx="3667">
                  <c:v>31335</c:v>
                </c:pt>
                <c:pt idx="3668">
                  <c:v>31336</c:v>
                </c:pt>
                <c:pt idx="3669">
                  <c:v>31337</c:v>
                </c:pt>
                <c:pt idx="3670">
                  <c:v>31338</c:v>
                </c:pt>
                <c:pt idx="3671">
                  <c:v>31339</c:v>
                </c:pt>
                <c:pt idx="3672">
                  <c:v>31340</c:v>
                </c:pt>
                <c:pt idx="3673">
                  <c:v>31341</c:v>
                </c:pt>
                <c:pt idx="3674">
                  <c:v>31342</c:v>
                </c:pt>
                <c:pt idx="3675">
                  <c:v>31343</c:v>
                </c:pt>
                <c:pt idx="3676">
                  <c:v>31344</c:v>
                </c:pt>
                <c:pt idx="3677">
                  <c:v>31345</c:v>
                </c:pt>
                <c:pt idx="3678">
                  <c:v>31346</c:v>
                </c:pt>
                <c:pt idx="3679">
                  <c:v>31347</c:v>
                </c:pt>
                <c:pt idx="3680">
                  <c:v>31348</c:v>
                </c:pt>
                <c:pt idx="3681">
                  <c:v>31349</c:v>
                </c:pt>
                <c:pt idx="3682">
                  <c:v>31350</c:v>
                </c:pt>
                <c:pt idx="3683">
                  <c:v>31351</c:v>
                </c:pt>
                <c:pt idx="3684">
                  <c:v>31352</c:v>
                </c:pt>
                <c:pt idx="3685">
                  <c:v>31353</c:v>
                </c:pt>
                <c:pt idx="3686">
                  <c:v>31354</c:v>
                </c:pt>
                <c:pt idx="3687">
                  <c:v>31355</c:v>
                </c:pt>
                <c:pt idx="3688">
                  <c:v>31356</c:v>
                </c:pt>
                <c:pt idx="3689">
                  <c:v>31357</c:v>
                </c:pt>
                <c:pt idx="3690">
                  <c:v>31358</c:v>
                </c:pt>
                <c:pt idx="3691">
                  <c:v>31359</c:v>
                </c:pt>
                <c:pt idx="3692">
                  <c:v>31360</c:v>
                </c:pt>
                <c:pt idx="3693">
                  <c:v>31361</c:v>
                </c:pt>
                <c:pt idx="3694">
                  <c:v>31362</c:v>
                </c:pt>
                <c:pt idx="3695">
                  <c:v>31363</c:v>
                </c:pt>
                <c:pt idx="3696">
                  <c:v>31364</c:v>
                </c:pt>
                <c:pt idx="3697">
                  <c:v>31365</c:v>
                </c:pt>
                <c:pt idx="3698">
                  <c:v>31366</c:v>
                </c:pt>
                <c:pt idx="3699">
                  <c:v>31367</c:v>
                </c:pt>
                <c:pt idx="3700">
                  <c:v>31368</c:v>
                </c:pt>
                <c:pt idx="3701">
                  <c:v>31369</c:v>
                </c:pt>
                <c:pt idx="3702">
                  <c:v>31370</c:v>
                </c:pt>
                <c:pt idx="3703">
                  <c:v>31371</c:v>
                </c:pt>
                <c:pt idx="3704">
                  <c:v>31372</c:v>
                </c:pt>
                <c:pt idx="3705">
                  <c:v>31373</c:v>
                </c:pt>
                <c:pt idx="3706">
                  <c:v>31374</c:v>
                </c:pt>
                <c:pt idx="3707">
                  <c:v>31375</c:v>
                </c:pt>
                <c:pt idx="3708">
                  <c:v>31376</c:v>
                </c:pt>
                <c:pt idx="3709">
                  <c:v>31377</c:v>
                </c:pt>
                <c:pt idx="3710">
                  <c:v>31378</c:v>
                </c:pt>
                <c:pt idx="3711">
                  <c:v>31379</c:v>
                </c:pt>
                <c:pt idx="3712">
                  <c:v>31380</c:v>
                </c:pt>
                <c:pt idx="3713">
                  <c:v>31381</c:v>
                </c:pt>
                <c:pt idx="3714">
                  <c:v>31382</c:v>
                </c:pt>
                <c:pt idx="3715">
                  <c:v>31383</c:v>
                </c:pt>
                <c:pt idx="3716">
                  <c:v>31384</c:v>
                </c:pt>
                <c:pt idx="3717">
                  <c:v>31385</c:v>
                </c:pt>
                <c:pt idx="3718">
                  <c:v>31386</c:v>
                </c:pt>
                <c:pt idx="3719">
                  <c:v>31387</c:v>
                </c:pt>
                <c:pt idx="3720">
                  <c:v>31388</c:v>
                </c:pt>
                <c:pt idx="3721">
                  <c:v>31389</c:v>
                </c:pt>
                <c:pt idx="3722">
                  <c:v>31390</c:v>
                </c:pt>
                <c:pt idx="3723">
                  <c:v>31391</c:v>
                </c:pt>
                <c:pt idx="3724">
                  <c:v>31392</c:v>
                </c:pt>
                <c:pt idx="3725">
                  <c:v>31393</c:v>
                </c:pt>
                <c:pt idx="3726">
                  <c:v>31394</c:v>
                </c:pt>
                <c:pt idx="3727">
                  <c:v>31395</c:v>
                </c:pt>
                <c:pt idx="3728">
                  <c:v>31396</c:v>
                </c:pt>
                <c:pt idx="3729">
                  <c:v>31397</c:v>
                </c:pt>
                <c:pt idx="3730">
                  <c:v>31398</c:v>
                </c:pt>
                <c:pt idx="3731">
                  <c:v>31399</c:v>
                </c:pt>
                <c:pt idx="3732">
                  <c:v>31400</c:v>
                </c:pt>
                <c:pt idx="3733">
                  <c:v>31401</c:v>
                </c:pt>
                <c:pt idx="3734">
                  <c:v>31402</c:v>
                </c:pt>
                <c:pt idx="3735">
                  <c:v>31403</c:v>
                </c:pt>
                <c:pt idx="3736">
                  <c:v>31404</c:v>
                </c:pt>
                <c:pt idx="3737">
                  <c:v>31405</c:v>
                </c:pt>
                <c:pt idx="3738">
                  <c:v>31406</c:v>
                </c:pt>
                <c:pt idx="3739">
                  <c:v>31407</c:v>
                </c:pt>
                <c:pt idx="3740">
                  <c:v>31408</c:v>
                </c:pt>
                <c:pt idx="3741">
                  <c:v>31409</c:v>
                </c:pt>
                <c:pt idx="3742">
                  <c:v>31410</c:v>
                </c:pt>
                <c:pt idx="3743">
                  <c:v>31411</c:v>
                </c:pt>
                <c:pt idx="3744">
                  <c:v>31412</c:v>
                </c:pt>
                <c:pt idx="3745">
                  <c:v>31413</c:v>
                </c:pt>
                <c:pt idx="3746">
                  <c:v>31414</c:v>
                </c:pt>
                <c:pt idx="3747">
                  <c:v>31415</c:v>
                </c:pt>
                <c:pt idx="3748">
                  <c:v>31416</c:v>
                </c:pt>
                <c:pt idx="3749">
                  <c:v>31417</c:v>
                </c:pt>
                <c:pt idx="3750">
                  <c:v>31418</c:v>
                </c:pt>
                <c:pt idx="3751">
                  <c:v>31419</c:v>
                </c:pt>
                <c:pt idx="3752">
                  <c:v>31420</c:v>
                </c:pt>
                <c:pt idx="3753">
                  <c:v>31421</c:v>
                </c:pt>
                <c:pt idx="3754">
                  <c:v>31422</c:v>
                </c:pt>
                <c:pt idx="3755">
                  <c:v>31423</c:v>
                </c:pt>
                <c:pt idx="3756">
                  <c:v>31424</c:v>
                </c:pt>
                <c:pt idx="3757">
                  <c:v>31425</c:v>
                </c:pt>
                <c:pt idx="3758">
                  <c:v>31426</c:v>
                </c:pt>
                <c:pt idx="3759">
                  <c:v>31427</c:v>
                </c:pt>
                <c:pt idx="3760">
                  <c:v>31428</c:v>
                </c:pt>
                <c:pt idx="3761">
                  <c:v>31429</c:v>
                </c:pt>
                <c:pt idx="3762">
                  <c:v>31430</c:v>
                </c:pt>
                <c:pt idx="3763">
                  <c:v>31431</c:v>
                </c:pt>
                <c:pt idx="3764">
                  <c:v>31432</c:v>
                </c:pt>
                <c:pt idx="3765">
                  <c:v>31433</c:v>
                </c:pt>
                <c:pt idx="3766">
                  <c:v>31434</c:v>
                </c:pt>
                <c:pt idx="3767">
                  <c:v>31435</c:v>
                </c:pt>
                <c:pt idx="3768">
                  <c:v>31436</c:v>
                </c:pt>
                <c:pt idx="3769">
                  <c:v>31437</c:v>
                </c:pt>
                <c:pt idx="3770">
                  <c:v>31438</c:v>
                </c:pt>
                <c:pt idx="3771">
                  <c:v>31439</c:v>
                </c:pt>
                <c:pt idx="3772">
                  <c:v>31440</c:v>
                </c:pt>
                <c:pt idx="3773">
                  <c:v>31441</c:v>
                </c:pt>
                <c:pt idx="3774">
                  <c:v>31442</c:v>
                </c:pt>
                <c:pt idx="3775">
                  <c:v>31443</c:v>
                </c:pt>
                <c:pt idx="3776">
                  <c:v>31444</c:v>
                </c:pt>
                <c:pt idx="3777">
                  <c:v>31445</c:v>
                </c:pt>
                <c:pt idx="3778">
                  <c:v>31446</c:v>
                </c:pt>
                <c:pt idx="3779">
                  <c:v>31447</c:v>
                </c:pt>
                <c:pt idx="3780">
                  <c:v>31448</c:v>
                </c:pt>
                <c:pt idx="3781">
                  <c:v>31449</c:v>
                </c:pt>
                <c:pt idx="3782">
                  <c:v>31450</c:v>
                </c:pt>
                <c:pt idx="3783">
                  <c:v>31451</c:v>
                </c:pt>
                <c:pt idx="3784">
                  <c:v>31452</c:v>
                </c:pt>
                <c:pt idx="3785">
                  <c:v>31453</c:v>
                </c:pt>
                <c:pt idx="3786">
                  <c:v>31454</c:v>
                </c:pt>
                <c:pt idx="3787">
                  <c:v>31455</c:v>
                </c:pt>
                <c:pt idx="3788">
                  <c:v>31456</c:v>
                </c:pt>
                <c:pt idx="3789">
                  <c:v>31457</c:v>
                </c:pt>
                <c:pt idx="3790">
                  <c:v>31458</c:v>
                </c:pt>
                <c:pt idx="3791">
                  <c:v>31459</c:v>
                </c:pt>
                <c:pt idx="3792">
                  <c:v>31460</c:v>
                </c:pt>
                <c:pt idx="3793">
                  <c:v>31461</c:v>
                </c:pt>
                <c:pt idx="3794">
                  <c:v>31462</c:v>
                </c:pt>
                <c:pt idx="3795">
                  <c:v>31463</c:v>
                </c:pt>
                <c:pt idx="3796">
                  <c:v>31464</c:v>
                </c:pt>
                <c:pt idx="3797">
                  <c:v>31465</c:v>
                </c:pt>
                <c:pt idx="3798">
                  <c:v>31466</c:v>
                </c:pt>
                <c:pt idx="3799">
                  <c:v>31467</c:v>
                </c:pt>
                <c:pt idx="3800">
                  <c:v>31468</c:v>
                </c:pt>
                <c:pt idx="3801">
                  <c:v>31469</c:v>
                </c:pt>
                <c:pt idx="3802">
                  <c:v>31470</c:v>
                </c:pt>
                <c:pt idx="3803">
                  <c:v>31471</c:v>
                </c:pt>
                <c:pt idx="3804">
                  <c:v>31472</c:v>
                </c:pt>
                <c:pt idx="3805">
                  <c:v>31473</c:v>
                </c:pt>
                <c:pt idx="3806">
                  <c:v>31474</c:v>
                </c:pt>
                <c:pt idx="3807">
                  <c:v>31475</c:v>
                </c:pt>
                <c:pt idx="3808">
                  <c:v>31476</c:v>
                </c:pt>
                <c:pt idx="3809">
                  <c:v>31477</c:v>
                </c:pt>
                <c:pt idx="3810">
                  <c:v>31478</c:v>
                </c:pt>
                <c:pt idx="3811">
                  <c:v>31479</c:v>
                </c:pt>
                <c:pt idx="3812">
                  <c:v>31480</c:v>
                </c:pt>
                <c:pt idx="3813">
                  <c:v>31481</c:v>
                </c:pt>
                <c:pt idx="3814">
                  <c:v>31482</c:v>
                </c:pt>
                <c:pt idx="3815">
                  <c:v>31483</c:v>
                </c:pt>
                <c:pt idx="3816">
                  <c:v>31484</c:v>
                </c:pt>
                <c:pt idx="3817">
                  <c:v>31485</c:v>
                </c:pt>
                <c:pt idx="3818">
                  <c:v>31486</c:v>
                </c:pt>
                <c:pt idx="3819">
                  <c:v>31487</c:v>
                </c:pt>
                <c:pt idx="3820">
                  <c:v>31488</c:v>
                </c:pt>
                <c:pt idx="3821">
                  <c:v>31489</c:v>
                </c:pt>
                <c:pt idx="3822">
                  <c:v>31490</c:v>
                </c:pt>
                <c:pt idx="3823">
                  <c:v>31491</c:v>
                </c:pt>
                <c:pt idx="3824">
                  <c:v>31492</c:v>
                </c:pt>
                <c:pt idx="3825">
                  <c:v>31493</c:v>
                </c:pt>
                <c:pt idx="3826">
                  <c:v>31494</c:v>
                </c:pt>
                <c:pt idx="3827">
                  <c:v>31495</c:v>
                </c:pt>
                <c:pt idx="3828">
                  <c:v>31496</c:v>
                </c:pt>
                <c:pt idx="3829">
                  <c:v>31497</c:v>
                </c:pt>
                <c:pt idx="3830">
                  <c:v>31498</c:v>
                </c:pt>
                <c:pt idx="3831">
                  <c:v>31499</c:v>
                </c:pt>
                <c:pt idx="3832">
                  <c:v>31500</c:v>
                </c:pt>
                <c:pt idx="3833">
                  <c:v>31501</c:v>
                </c:pt>
                <c:pt idx="3834">
                  <c:v>31502</c:v>
                </c:pt>
                <c:pt idx="3835">
                  <c:v>31503</c:v>
                </c:pt>
                <c:pt idx="3836">
                  <c:v>31504</c:v>
                </c:pt>
                <c:pt idx="3837">
                  <c:v>31505</c:v>
                </c:pt>
                <c:pt idx="3838">
                  <c:v>31506</c:v>
                </c:pt>
                <c:pt idx="3839">
                  <c:v>31507</c:v>
                </c:pt>
                <c:pt idx="3840">
                  <c:v>31508</c:v>
                </c:pt>
                <c:pt idx="3841">
                  <c:v>31509</c:v>
                </c:pt>
                <c:pt idx="3842">
                  <c:v>31510</c:v>
                </c:pt>
                <c:pt idx="3843">
                  <c:v>31511</c:v>
                </c:pt>
                <c:pt idx="3844">
                  <c:v>31512</c:v>
                </c:pt>
                <c:pt idx="3845">
                  <c:v>31513</c:v>
                </c:pt>
                <c:pt idx="3846">
                  <c:v>31514</c:v>
                </c:pt>
                <c:pt idx="3847">
                  <c:v>31515</c:v>
                </c:pt>
                <c:pt idx="3848">
                  <c:v>31516</c:v>
                </c:pt>
                <c:pt idx="3849">
                  <c:v>31517</c:v>
                </c:pt>
                <c:pt idx="3850">
                  <c:v>31518</c:v>
                </c:pt>
                <c:pt idx="3851">
                  <c:v>31519</c:v>
                </c:pt>
                <c:pt idx="3852">
                  <c:v>31520</c:v>
                </c:pt>
                <c:pt idx="3853">
                  <c:v>31521</c:v>
                </c:pt>
                <c:pt idx="3854">
                  <c:v>31522</c:v>
                </c:pt>
                <c:pt idx="3855">
                  <c:v>31523</c:v>
                </c:pt>
                <c:pt idx="3856">
                  <c:v>31524</c:v>
                </c:pt>
                <c:pt idx="3857">
                  <c:v>31525</c:v>
                </c:pt>
                <c:pt idx="3858">
                  <c:v>31526</c:v>
                </c:pt>
                <c:pt idx="3859">
                  <c:v>31527</c:v>
                </c:pt>
                <c:pt idx="3860">
                  <c:v>31528</c:v>
                </c:pt>
                <c:pt idx="3861">
                  <c:v>31529</c:v>
                </c:pt>
                <c:pt idx="3862">
                  <c:v>31530</c:v>
                </c:pt>
                <c:pt idx="3863">
                  <c:v>31531</c:v>
                </c:pt>
                <c:pt idx="3864">
                  <c:v>31532</c:v>
                </c:pt>
                <c:pt idx="3865">
                  <c:v>31533</c:v>
                </c:pt>
                <c:pt idx="3866">
                  <c:v>31534</c:v>
                </c:pt>
                <c:pt idx="3867">
                  <c:v>31535</c:v>
                </c:pt>
                <c:pt idx="3868">
                  <c:v>31536</c:v>
                </c:pt>
                <c:pt idx="3869">
                  <c:v>31537</c:v>
                </c:pt>
                <c:pt idx="3870">
                  <c:v>31538</c:v>
                </c:pt>
                <c:pt idx="3871">
                  <c:v>31539</c:v>
                </c:pt>
                <c:pt idx="3872">
                  <c:v>31540</c:v>
                </c:pt>
                <c:pt idx="3873">
                  <c:v>31541</c:v>
                </c:pt>
                <c:pt idx="3874">
                  <c:v>31542</c:v>
                </c:pt>
                <c:pt idx="3875">
                  <c:v>31543</c:v>
                </c:pt>
                <c:pt idx="3876">
                  <c:v>31544</c:v>
                </c:pt>
                <c:pt idx="3877">
                  <c:v>31545</c:v>
                </c:pt>
                <c:pt idx="3878">
                  <c:v>31546</c:v>
                </c:pt>
                <c:pt idx="3879">
                  <c:v>31547</c:v>
                </c:pt>
                <c:pt idx="3880">
                  <c:v>31548</c:v>
                </c:pt>
                <c:pt idx="3881">
                  <c:v>31549</c:v>
                </c:pt>
                <c:pt idx="3882">
                  <c:v>31550</c:v>
                </c:pt>
                <c:pt idx="3883">
                  <c:v>31551</c:v>
                </c:pt>
                <c:pt idx="3884">
                  <c:v>31552</c:v>
                </c:pt>
                <c:pt idx="3885">
                  <c:v>31553</c:v>
                </c:pt>
                <c:pt idx="3886">
                  <c:v>31554</c:v>
                </c:pt>
                <c:pt idx="3887">
                  <c:v>31555</c:v>
                </c:pt>
                <c:pt idx="3888">
                  <c:v>31556</c:v>
                </c:pt>
                <c:pt idx="3889">
                  <c:v>31557</c:v>
                </c:pt>
                <c:pt idx="3890">
                  <c:v>31558</c:v>
                </c:pt>
                <c:pt idx="3891">
                  <c:v>31559</c:v>
                </c:pt>
                <c:pt idx="3892">
                  <c:v>31560</c:v>
                </c:pt>
                <c:pt idx="3893">
                  <c:v>31561</c:v>
                </c:pt>
                <c:pt idx="3894">
                  <c:v>31562</c:v>
                </c:pt>
                <c:pt idx="3895">
                  <c:v>31563</c:v>
                </c:pt>
                <c:pt idx="3896">
                  <c:v>31564</c:v>
                </c:pt>
                <c:pt idx="3897">
                  <c:v>31565</c:v>
                </c:pt>
                <c:pt idx="3898">
                  <c:v>31566</c:v>
                </c:pt>
                <c:pt idx="3899">
                  <c:v>31567</c:v>
                </c:pt>
                <c:pt idx="3900">
                  <c:v>31568</c:v>
                </c:pt>
                <c:pt idx="3901">
                  <c:v>31569</c:v>
                </c:pt>
                <c:pt idx="3902">
                  <c:v>31570</c:v>
                </c:pt>
                <c:pt idx="3903">
                  <c:v>31571</c:v>
                </c:pt>
                <c:pt idx="3904">
                  <c:v>31572</c:v>
                </c:pt>
                <c:pt idx="3905">
                  <c:v>31573</c:v>
                </c:pt>
                <c:pt idx="3906">
                  <c:v>31574</c:v>
                </c:pt>
                <c:pt idx="3907">
                  <c:v>31575</c:v>
                </c:pt>
                <c:pt idx="3908">
                  <c:v>31576</c:v>
                </c:pt>
                <c:pt idx="3909">
                  <c:v>31577</c:v>
                </c:pt>
                <c:pt idx="3910">
                  <c:v>31578</c:v>
                </c:pt>
                <c:pt idx="3911">
                  <c:v>31579</c:v>
                </c:pt>
                <c:pt idx="3912">
                  <c:v>31580</c:v>
                </c:pt>
                <c:pt idx="3913">
                  <c:v>31581</c:v>
                </c:pt>
                <c:pt idx="3914">
                  <c:v>31582</c:v>
                </c:pt>
                <c:pt idx="3915">
                  <c:v>31583</c:v>
                </c:pt>
                <c:pt idx="3916">
                  <c:v>31584</c:v>
                </c:pt>
                <c:pt idx="3917">
                  <c:v>31585</c:v>
                </c:pt>
                <c:pt idx="3918">
                  <c:v>31586</c:v>
                </c:pt>
                <c:pt idx="3919">
                  <c:v>31587</c:v>
                </c:pt>
                <c:pt idx="3920">
                  <c:v>31588</c:v>
                </c:pt>
                <c:pt idx="3921">
                  <c:v>31589</c:v>
                </c:pt>
                <c:pt idx="3922">
                  <c:v>31590</c:v>
                </c:pt>
                <c:pt idx="3923">
                  <c:v>31591</c:v>
                </c:pt>
                <c:pt idx="3924">
                  <c:v>31592</c:v>
                </c:pt>
                <c:pt idx="3925">
                  <c:v>31593</c:v>
                </c:pt>
                <c:pt idx="3926">
                  <c:v>31594</c:v>
                </c:pt>
                <c:pt idx="3927">
                  <c:v>31595</c:v>
                </c:pt>
                <c:pt idx="3928">
                  <c:v>31596</c:v>
                </c:pt>
                <c:pt idx="3929">
                  <c:v>31597</c:v>
                </c:pt>
                <c:pt idx="3930">
                  <c:v>31598</c:v>
                </c:pt>
                <c:pt idx="3931">
                  <c:v>31599</c:v>
                </c:pt>
                <c:pt idx="3932">
                  <c:v>31600</c:v>
                </c:pt>
                <c:pt idx="3933">
                  <c:v>31601</c:v>
                </c:pt>
                <c:pt idx="3934">
                  <c:v>31602</c:v>
                </c:pt>
                <c:pt idx="3935">
                  <c:v>31603</c:v>
                </c:pt>
                <c:pt idx="3936">
                  <c:v>31604</c:v>
                </c:pt>
                <c:pt idx="3937">
                  <c:v>31605</c:v>
                </c:pt>
                <c:pt idx="3938">
                  <c:v>31606</c:v>
                </c:pt>
                <c:pt idx="3939">
                  <c:v>31607</c:v>
                </c:pt>
                <c:pt idx="3940">
                  <c:v>31608</c:v>
                </c:pt>
                <c:pt idx="3941">
                  <c:v>31609</c:v>
                </c:pt>
                <c:pt idx="3942">
                  <c:v>31610</c:v>
                </c:pt>
                <c:pt idx="3943">
                  <c:v>31611</c:v>
                </c:pt>
                <c:pt idx="3944">
                  <c:v>31612</c:v>
                </c:pt>
                <c:pt idx="3945">
                  <c:v>31613</c:v>
                </c:pt>
                <c:pt idx="3946">
                  <c:v>31614</c:v>
                </c:pt>
                <c:pt idx="3947">
                  <c:v>31615</c:v>
                </c:pt>
                <c:pt idx="3948">
                  <c:v>31616</c:v>
                </c:pt>
                <c:pt idx="3949">
                  <c:v>31617</c:v>
                </c:pt>
                <c:pt idx="3950">
                  <c:v>31618</c:v>
                </c:pt>
                <c:pt idx="3951">
                  <c:v>31619</c:v>
                </c:pt>
                <c:pt idx="3952">
                  <c:v>31620</c:v>
                </c:pt>
                <c:pt idx="3953">
                  <c:v>31621</c:v>
                </c:pt>
                <c:pt idx="3954">
                  <c:v>31622</c:v>
                </c:pt>
                <c:pt idx="3955">
                  <c:v>31623</c:v>
                </c:pt>
                <c:pt idx="3956">
                  <c:v>31624</c:v>
                </c:pt>
                <c:pt idx="3957">
                  <c:v>31625</c:v>
                </c:pt>
                <c:pt idx="3958">
                  <c:v>31626</c:v>
                </c:pt>
                <c:pt idx="3959">
                  <c:v>31627</c:v>
                </c:pt>
                <c:pt idx="3960">
                  <c:v>31628</c:v>
                </c:pt>
                <c:pt idx="3961">
                  <c:v>31629</c:v>
                </c:pt>
                <c:pt idx="3962">
                  <c:v>31630</c:v>
                </c:pt>
                <c:pt idx="3963">
                  <c:v>31631</c:v>
                </c:pt>
                <c:pt idx="3964">
                  <c:v>31632</c:v>
                </c:pt>
                <c:pt idx="3965">
                  <c:v>31633</c:v>
                </c:pt>
                <c:pt idx="3966">
                  <c:v>31634</c:v>
                </c:pt>
                <c:pt idx="3967">
                  <c:v>31635</c:v>
                </c:pt>
                <c:pt idx="3968">
                  <c:v>31636</c:v>
                </c:pt>
                <c:pt idx="3969">
                  <c:v>31637</c:v>
                </c:pt>
                <c:pt idx="3970">
                  <c:v>31638</c:v>
                </c:pt>
                <c:pt idx="3971">
                  <c:v>31639</c:v>
                </c:pt>
                <c:pt idx="3972">
                  <c:v>31640</c:v>
                </c:pt>
                <c:pt idx="3973">
                  <c:v>31641</c:v>
                </c:pt>
                <c:pt idx="3974">
                  <c:v>31642</c:v>
                </c:pt>
                <c:pt idx="3975">
                  <c:v>31643</c:v>
                </c:pt>
                <c:pt idx="3976">
                  <c:v>31644</c:v>
                </c:pt>
                <c:pt idx="3977">
                  <c:v>31645</c:v>
                </c:pt>
                <c:pt idx="3978">
                  <c:v>31646</c:v>
                </c:pt>
                <c:pt idx="3979">
                  <c:v>31647</c:v>
                </c:pt>
                <c:pt idx="3980">
                  <c:v>31648</c:v>
                </c:pt>
                <c:pt idx="3981">
                  <c:v>31649</c:v>
                </c:pt>
                <c:pt idx="3982">
                  <c:v>31650</c:v>
                </c:pt>
                <c:pt idx="3983">
                  <c:v>31651</c:v>
                </c:pt>
                <c:pt idx="3984">
                  <c:v>31652</c:v>
                </c:pt>
                <c:pt idx="3985">
                  <c:v>31653</c:v>
                </c:pt>
                <c:pt idx="3986">
                  <c:v>31654</c:v>
                </c:pt>
                <c:pt idx="3987">
                  <c:v>31655</c:v>
                </c:pt>
                <c:pt idx="3988">
                  <c:v>31656</c:v>
                </c:pt>
                <c:pt idx="3989">
                  <c:v>31657</c:v>
                </c:pt>
                <c:pt idx="3990">
                  <c:v>31658</c:v>
                </c:pt>
                <c:pt idx="3991">
                  <c:v>31659</c:v>
                </c:pt>
                <c:pt idx="3992">
                  <c:v>31660</c:v>
                </c:pt>
                <c:pt idx="3993">
                  <c:v>31661</c:v>
                </c:pt>
                <c:pt idx="3994">
                  <c:v>31662</c:v>
                </c:pt>
                <c:pt idx="3995">
                  <c:v>31663</c:v>
                </c:pt>
                <c:pt idx="3996">
                  <c:v>31664</c:v>
                </c:pt>
                <c:pt idx="3997">
                  <c:v>31665</c:v>
                </c:pt>
                <c:pt idx="3998">
                  <c:v>31666</c:v>
                </c:pt>
                <c:pt idx="3999">
                  <c:v>31667</c:v>
                </c:pt>
                <c:pt idx="4000">
                  <c:v>31668</c:v>
                </c:pt>
                <c:pt idx="4001">
                  <c:v>31669</c:v>
                </c:pt>
                <c:pt idx="4002">
                  <c:v>31670</c:v>
                </c:pt>
                <c:pt idx="4003">
                  <c:v>31671</c:v>
                </c:pt>
                <c:pt idx="4004">
                  <c:v>31672</c:v>
                </c:pt>
                <c:pt idx="4005">
                  <c:v>31673</c:v>
                </c:pt>
                <c:pt idx="4006">
                  <c:v>31674</c:v>
                </c:pt>
                <c:pt idx="4007">
                  <c:v>31675</c:v>
                </c:pt>
                <c:pt idx="4008">
                  <c:v>31676</c:v>
                </c:pt>
                <c:pt idx="4009">
                  <c:v>31677</c:v>
                </c:pt>
                <c:pt idx="4010">
                  <c:v>31678</c:v>
                </c:pt>
                <c:pt idx="4011">
                  <c:v>31679</c:v>
                </c:pt>
                <c:pt idx="4012">
                  <c:v>31680</c:v>
                </c:pt>
                <c:pt idx="4013">
                  <c:v>31681</c:v>
                </c:pt>
                <c:pt idx="4014">
                  <c:v>31682</c:v>
                </c:pt>
                <c:pt idx="4015">
                  <c:v>31683</c:v>
                </c:pt>
                <c:pt idx="4016">
                  <c:v>31684</c:v>
                </c:pt>
                <c:pt idx="4017">
                  <c:v>31685</c:v>
                </c:pt>
                <c:pt idx="4018">
                  <c:v>31686</c:v>
                </c:pt>
                <c:pt idx="4019">
                  <c:v>31687</c:v>
                </c:pt>
                <c:pt idx="4020">
                  <c:v>31688</c:v>
                </c:pt>
                <c:pt idx="4021">
                  <c:v>31689</c:v>
                </c:pt>
                <c:pt idx="4022">
                  <c:v>31690</c:v>
                </c:pt>
                <c:pt idx="4023">
                  <c:v>31691</c:v>
                </c:pt>
                <c:pt idx="4024">
                  <c:v>31692</c:v>
                </c:pt>
                <c:pt idx="4025">
                  <c:v>31693</c:v>
                </c:pt>
                <c:pt idx="4026">
                  <c:v>31694</c:v>
                </c:pt>
                <c:pt idx="4027">
                  <c:v>31695</c:v>
                </c:pt>
                <c:pt idx="4028">
                  <c:v>31696</c:v>
                </c:pt>
                <c:pt idx="4029">
                  <c:v>31697</c:v>
                </c:pt>
                <c:pt idx="4030">
                  <c:v>31698</c:v>
                </c:pt>
                <c:pt idx="4031">
                  <c:v>31699</c:v>
                </c:pt>
                <c:pt idx="4032">
                  <c:v>31700</c:v>
                </c:pt>
                <c:pt idx="4033">
                  <c:v>31701</c:v>
                </c:pt>
                <c:pt idx="4034">
                  <c:v>31702</c:v>
                </c:pt>
                <c:pt idx="4035">
                  <c:v>31703</c:v>
                </c:pt>
                <c:pt idx="4036">
                  <c:v>31704</c:v>
                </c:pt>
                <c:pt idx="4037">
                  <c:v>31705</c:v>
                </c:pt>
                <c:pt idx="4038">
                  <c:v>31706</c:v>
                </c:pt>
                <c:pt idx="4039">
                  <c:v>31707</c:v>
                </c:pt>
                <c:pt idx="4040">
                  <c:v>31708</c:v>
                </c:pt>
                <c:pt idx="4041">
                  <c:v>31709</c:v>
                </c:pt>
                <c:pt idx="4042">
                  <c:v>31710</c:v>
                </c:pt>
                <c:pt idx="4043">
                  <c:v>31711</c:v>
                </c:pt>
                <c:pt idx="4044">
                  <c:v>31712</c:v>
                </c:pt>
                <c:pt idx="4045">
                  <c:v>31713</c:v>
                </c:pt>
                <c:pt idx="4046">
                  <c:v>31714</c:v>
                </c:pt>
                <c:pt idx="4047">
                  <c:v>31715</c:v>
                </c:pt>
                <c:pt idx="4048">
                  <c:v>31716</c:v>
                </c:pt>
                <c:pt idx="4049">
                  <c:v>31717</c:v>
                </c:pt>
                <c:pt idx="4050">
                  <c:v>31718</c:v>
                </c:pt>
                <c:pt idx="4051">
                  <c:v>31719</c:v>
                </c:pt>
                <c:pt idx="4052">
                  <c:v>31720</c:v>
                </c:pt>
                <c:pt idx="4053">
                  <c:v>31721</c:v>
                </c:pt>
                <c:pt idx="4054">
                  <c:v>31722</c:v>
                </c:pt>
                <c:pt idx="4055">
                  <c:v>31723</c:v>
                </c:pt>
                <c:pt idx="4056">
                  <c:v>31724</c:v>
                </c:pt>
                <c:pt idx="4057">
                  <c:v>31725</c:v>
                </c:pt>
                <c:pt idx="4058">
                  <c:v>31726</c:v>
                </c:pt>
                <c:pt idx="4059">
                  <c:v>31727</c:v>
                </c:pt>
                <c:pt idx="4060">
                  <c:v>31728</c:v>
                </c:pt>
                <c:pt idx="4061">
                  <c:v>31729</c:v>
                </c:pt>
                <c:pt idx="4062">
                  <c:v>31730</c:v>
                </c:pt>
                <c:pt idx="4063">
                  <c:v>31731</c:v>
                </c:pt>
                <c:pt idx="4064">
                  <c:v>31732</c:v>
                </c:pt>
                <c:pt idx="4065">
                  <c:v>31733</c:v>
                </c:pt>
                <c:pt idx="4066">
                  <c:v>31734</c:v>
                </c:pt>
                <c:pt idx="4067">
                  <c:v>31735</c:v>
                </c:pt>
                <c:pt idx="4068">
                  <c:v>31736</c:v>
                </c:pt>
                <c:pt idx="4069">
                  <c:v>31737</c:v>
                </c:pt>
                <c:pt idx="4070">
                  <c:v>31738</c:v>
                </c:pt>
                <c:pt idx="4071">
                  <c:v>31739</c:v>
                </c:pt>
                <c:pt idx="4072">
                  <c:v>31740</c:v>
                </c:pt>
                <c:pt idx="4073">
                  <c:v>31741</c:v>
                </c:pt>
                <c:pt idx="4074">
                  <c:v>31742</c:v>
                </c:pt>
                <c:pt idx="4075">
                  <c:v>31743</c:v>
                </c:pt>
                <c:pt idx="4076">
                  <c:v>31744</c:v>
                </c:pt>
                <c:pt idx="4077">
                  <c:v>31745</c:v>
                </c:pt>
                <c:pt idx="4078">
                  <c:v>31746</c:v>
                </c:pt>
                <c:pt idx="4079">
                  <c:v>31747</c:v>
                </c:pt>
                <c:pt idx="4080">
                  <c:v>31748</c:v>
                </c:pt>
                <c:pt idx="4081">
                  <c:v>31749</c:v>
                </c:pt>
                <c:pt idx="4082">
                  <c:v>31750</c:v>
                </c:pt>
                <c:pt idx="4083">
                  <c:v>31751</c:v>
                </c:pt>
                <c:pt idx="4084">
                  <c:v>31752</c:v>
                </c:pt>
                <c:pt idx="4085">
                  <c:v>31753</c:v>
                </c:pt>
                <c:pt idx="4086">
                  <c:v>31754</c:v>
                </c:pt>
                <c:pt idx="4087">
                  <c:v>31755</c:v>
                </c:pt>
                <c:pt idx="4088">
                  <c:v>31756</c:v>
                </c:pt>
                <c:pt idx="4089">
                  <c:v>31757</c:v>
                </c:pt>
                <c:pt idx="4090">
                  <c:v>31758</c:v>
                </c:pt>
                <c:pt idx="4091">
                  <c:v>31759</c:v>
                </c:pt>
                <c:pt idx="4092">
                  <c:v>31760</c:v>
                </c:pt>
                <c:pt idx="4093">
                  <c:v>31761</c:v>
                </c:pt>
                <c:pt idx="4094">
                  <c:v>31762</c:v>
                </c:pt>
                <c:pt idx="4095">
                  <c:v>31763</c:v>
                </c:pt>
                <c:pt idx="4096">
                  <c:v>31764</c:v>
                </c:pt>
                <c:pt idx="4097">
                  <c:v>31765</c:v>
                </c:pt>
                <c:pt idx="4098">
                  <c:v>31766</c:v>
                </c:pt>
                <c:pt idx="4099">
                  <c:v>31767</c:v>
                </c:pt>
                <c:pt idx="4100">
                  <c:v>31768</c:v>
                </c:pt>
                <c:pt idx="4101">
                  <c:v>31769</c:v>
                </c:pt>
                <c:pt idx="4102">
                  <c:v>31770</c:v>
                </c:pt>
                <c:pt idx="4103">
                  <c:v>31771</c:v>
                </c:pt>
                <c:pt idx="4104">
                  <c:v>31772</c:v>
                </c:pt>
                <c:pt idx="4105">
                  <c:v>31773</c:v>
                </c:pt>
                <c:pt idx="4106">
                  <c:v>31774</c:v>
                </c:pt>
                <c:pt idx="4107">
                  <c:v>31775</c:v>
                </c:pt>
                <c:pt idx="4108">
                  <c:v>31776</c:v>
                </c:pt>
                <c:pt idx="4109">
                  <c:v>31777</c:v>
                </c:pt>
                <c:pt idx="4110">
                  <c:v>31778</c:v>
                </c:pt>
                <c:pt idx="4111">
                  <c:v>31779</c:v>
                </c:pt>
                <c:pt idx="4112">
                  <c:v>31780</c:v>
                </c:pt>
                <c:pt idx="4113">
                  <c:v>31781</c:v>
                </c:pt>
                <c:pt idx="4114">
                  <c:v>31782</c:v>
                </c:pt>
                <c:pt idx="4115">
                  <c:v>31783</c:v>
                </c:pt>
                <c:pt idx="4116">
                  <c:v>31784</c:v>
                </c:pt>
                <c:pt idx="4117">
                  <c:v>31785</c:v>
                </c:pt>
                <c:pt idx="4118">
                  <c:v>31786</c:v>
                </c:pt>
                <c:pt idx="4119">
                  <c:v>31787</c:v>
                </c:pt>
                <c:pt idx="4120">
                  <c:v>31788</c:v>
                </c:pt>
                <c:pt idx="4121">
                  <c:v>31789</c:v>
                </c:pt>
                <c:pt idx="4122">
                  <c:v>31790</c:v>
                </c:pt>
                <c:pt idx="4123">
                  <c:v>31791</c:v>
                </c:pt>
                <c:pt idx="4124">
                  <c:v>31792</c:v>
                </c:pt>
                <c:pt idx="4125">
                  <c:v>31793</c:v>
                </c:pt>
                <c:pt idx="4126">
                  <c:v>31794</c:v>
                </c:pt>
                <c:pt idx="4127">
                  <c:v>31795</c:v>
                </c:pt>
                <c:pt idx="4128">
                  <c:v>31796</c:v>
                </c:pt>
                <c:pt idx="4129">
                  <c:v>31797</c:v>
                </c:pt>
                <c:pt idx="4130">
                  <c:v>31798</c:v>
                </c:pt>
                <c:pt idx="4131">
                  <c:v>31799</c:v>
                </c:pt>
                <c:pt idx="4132">
                  <c:v>31800</c:v>
                </c:pt>
                <c:pt idx="4133">
                  <c:v>31801</c:v>
                </c:pt>
                <c:pt idx="4134">
                  <c:v>31802</c:v>
                </c:pt>
                <c:pt idx="4135">
                  <c:v>31803</c:v>
                </c:pt>
                <c:pt idx="4136">
                  <c:v>31804</c:v>
                </c:pt>
                <c:pt idx="4137">
                  <c:v>31805</c:v>
                </c:pt>
                <c:pt idx="4138">
                  <c:v>31806</c:v>
                </c:pt>
                <c:pt idx="4139">
                  <c:v>31807</c:v>
                </c:pt>
                <c:pt idx="4140">
                  <c:v>31808</c:v>
                </c:pt>
                <c:pt idx="4141">
                  <c:v>31809</c:v>
                </c:pt>
                <c:pt idx="4142">
                  <c:v>31810</c:v>
                </c:pt>
                <c:pt idx="4143">
                  <c:v>31811</c:v>
                </c:pt>
                <c:pt idx="4144">
                  <c:v>31812</c:v>
                </c:pt>
                <c:pt idx="4145">
                  <c:v>31813</c:v>
                </c:pt>
                <c:pt idx="4146">
                  <c:v>31814</c:v>
                </c:pt>
                <c:pt idx="4147">
                  <c:v>31815</c:v>
                </c:pt>
                <c:pt idx="4148">
                  <c:v>31816</c:v>
                </c:pt>
                <c:pt idx="4149">
                  <c:v>31817</c:v>
                </c:pt>
                <c:pt idx="4150">
                  <c:v>31818</c:v>
                </c:pt>
                <c:pt idx="4151">
                  <c:v>31819</c:v>
                </c:pt>
                <c:pt idx="4152">
                  <c:v>31820</c:v>
                </c:pt>
                <c:pt idx="4153">
                  <c:v>31821</c:v>
                </c:pt>
                <c:pt idx="4154">
                  <c:v>31822</c:v>
                </c:pt>
                <c:pt idx="4155">
                  <c:v>31823</c:v>
                </c:pt>
                <c:pt idx="4156">
                  <c:v>31824</c:v>
                </c:pt>
                <c:pt idx="4157">
                  <c:v>31825</c:v>
                </c:pt>
                <c:pt idx="4158">
                  <c:v>31826</c:v>
                </c:pt>
                <c:pt idx="4159">
                  <c:v>31827</c:v>
                </c:pt>
                <c:pt idx="4160">
                  <c:v>31828</c:v>
                </c:pt>
                <c:pt idx="4161">
                  <c:v>31829</c:v>
                </c:pt>
                <c:pt idx="4162">
                  <c:v>31830</c:v>
                </c:pt>
                <c:pt idx="4163">
                  <c:v>31831</c:v>
                </c:pt>
                <c:pt idx="4164">
                  <c:v>31832</c:v>
                </c:pt>
                <c:pt idx="4165">
                  <c:v>31833</c:v>
                </c:pt>
                <c:pt idx="4166">
                  <c:v>31834</c:v>
                </c:pt>
                <c:pt idx="4167">
                  <c:v>31835</c:v>
                </c:pt>
                <c:pt idx="4168">
                  <c:v>31836</c:v>
                </c:pt>
                <c:pt idx="4169">
                  <c:v>31837</c:v>
                </c:pt>
                <c:pt idx="4170">
                  <c:v>31838</c:v>
                </c:pt>
                <c:pt idx="4171">
                  <c:v>31839</c:v>
                </c:pt>
                <c:pt idx="4172">
                  <c:v>31840</c:v>
                </c:pt>
                <c:pt idx="4173">
                  <c:v>31841</c:v>
                </c:pt>
                <c:pt idx="4174">
                  <c:v>31842</c:v>
                </c:pt>
                <c:pt idx="4175">
                  <c:v>31843</c:v>
                </c:pt>
                <c:pt idx="4176">
                  <c:v>31844</c:v>
                </c:pt>
                <c:pt idx="4177">
                  <c:v>31845</c:v>
                </c:pt>
                <c:pt idx="4178">
                  <c:v>31846</c:v>
                </c:pt>
                <c:pt idx="4179">
                  <c:v>31847</c:v>
                </c:pt>
                <c:pt idx="4180">
                  <c:v>31848</c:v>
                </c:pt>
                <c:pt idx="4181">
                  <c:v>31849</c:v>
                </c:pt>
                <c:pt idx="4182">
                  <c:v>31850</c:v>
                </c:pt>
                <c:pt idx="4183">
                  <c:v>31851</c:v>
                </c:pt>
                <c:pt idx="4184">
                  <c:v>31852</c:v>
                </c:pt>
                <c:pt idx="4185">
                  <c:v>31853</c:v>
                </c:pt>
                <c:pt idx="4186">
                  <c:v>31854</c:v>
                </c:pt>
                <c:pt idx="4187">
                  <c:v>31855</c:v>
                </c:pt>
                <c:pt idx="4188">
                  <c:v>31856</c:v>
                </c:pt>
                <c:pt idx="4189">
                  <c:v>31857</c:v>
                </c:pt>
                <c:pt idx="4190">
                  <c:v>31858</c:v>
                </c:pt>
                <c:pt idx="4191">
                  <c:v>31859</c:v>
                </c:pt>
                <c:pt idx="4192">
                  <c:v>31860</c:v>
                </c:pt>
                <c:pt idx="4193">
                  <c:v>31861</c:v>
                </c:pt>
                <c:pt idx="4194">
                  <c:v>31862</c:v>
                </c:pt>
                <c:pt idx="4195">
                  <c:v>31863</c:v>
                </c:pt>
                <c:pt idx="4196">
                  <c:v>31864</c:v>
                </c:pt>
                <c:pt idx="4197">
                  <c:v>31865</c:v>
                </c:pt>
                <c:pt idx="4198">
                  <c:v>31866</c:v>
                </c:pt>
                <c:pt idx="4199">
                  <c:v>31867</c:v>
                </c:pt>
                <c:pt idx="4200">
                  <c:v>31868</c:v>
                </c:pt>
                <c:pt idx="4201">
                  <c:v>31869</c:v>
                </c:pt>
                <c:pt idx="4202">
                  <c:v>31870</c:v>
                </c:pt>
                <c:pt idx="4203">
                  <c:v>31871</c:v>
                </c:pt>
                <c:pt idx="4204">
                  <c:v>31872</c:v>
                </c:pt>
                <c:pt idx="4205">
                  <c:v>31873</c:v>
                </c:pt>
                <c:pt idx="4206">
                  <c:v>31874</c:v>
                </c:pt>
                <c:pt idx="4207">
                  <c:v>31875</c:v>
                </c:pt>
                <c:pt idx="4208">
                  <c:v>31876</c:v>
                </c:pt>
                <c:pt idx="4209">
                  <c:v>31877</c:v>
                </c:pt>
                <c:pt idx="4210">
                  <c:v>31878</c:v>
                </c:pt>
                <c:pt idx="4211">
                  <c:v>31879</c:v>
                </c:pt>
                <c:pt idx="4212">
                  <c:v>31880</c:v>
                </c:pt>
                <c:pt idx="4213">
                  <c:v>31881</c:v>
                </c:pt>
                <c:pt idx="4214">
                  <c:v>31882</c:v>
                </c:pt>
                <c:pt idx="4215">
                  <c:v>31883</c:v>
                </c:pt>
                <c:pt idx="4216">
                  <c:v>31884</c:v>
                </c:pt>
                <c:pt idx="4217">
                  <c:v>31885</c:v>
                </c:pt>
                <c:pt idx="4218">
                  <c:v>31886</c:v>
                </c:pt>
                <c:pt idx="4219">
                  <c:v>31887</c:v>
                </c:pt>
                <c:pt idx="4220">
                  <c:v>31888</c:v>
                </c:pt>
                <c:pt idx="4221">
                  <c:v>31889</c:v>
                </c:pt>
                <c:pt idx="4222">
                  <c:v>31890</c:v>
                </c:pt>
                <c:pt idx="4223">
                  <c:v>31891</c:v>
                </c:pt>
                <c:pt idx="4224">
                  <c:v>31892</c:v>
                </c:pt>
                <c:pt idx="4225">
                  <c:v>31893</c:v>
                </c:pt>
                <c:pt idx="4226">
                  <c:v>31894</c:v>
                </c:pt>
                <c:pt idx="4227">
                  <c:v>31895</c:v>
                </c:pt>
                <c:pt idx="4228">
                  <c:v>31896</c:v>
                </c:pt>
                <c:pt idx="4229">
                  <c:v>31897</c:v>
                </c:pt>
                <c:pt idx="4230">
                  <c:v>31898</c:v>
                </c:pt>
                <c:pt idx="4231">
                  <c:v>31899</c:v>
                </c:pt>
                <c:pt idx="4232">
                  <c:v>31900</c:v>
                </c:pt>
                <c:pt idx="4233">
                  <c:v>31901</c:v>
                </c:pt>
                <c:pt idx="4234">
                  <c:v>31902</c:v>
                </c:pt>
                <c:pt idx="4235">
                  <c:v>31903</c:v>
                </c:pt>
                <c:pt idx="4236">
                  <c:v>31904</c:v>
                </c:pt>
                <c:pt idx="4237">
                  <c:v>31905</c:v>
                </c:pt>
                <c:pt idx="4238">
                  <c:v>31906</c:v>
                </c:pt>
                <c:pt idx="4239">
                  <c:v>31907</c:v>
                </c:pt>
                <c:pt idx="4240">
                  <c:v>31908</c:v>
                </c:pt>
                <c:pt idx="4241">
                  <c:v>31909</c:v>
                </c:pt>
                <c:pt idx="4242">
                  <c:v>31910</c:v>
                </c:pt>
                <c:pt idx="4243">
                  <c:v>31911</c:v>
                </c:pt>
                <c:pt idx="4244">
                  <c:v>31912</c:v>
                </c:pt>
                <c:pt idx="4245">
                  <c:v>31913</c:v>
                </c:pt>
                <c:pt idx="4246">
                  <c:v>31914</c:v>
                </c:pt>
                <c:pt idx="4247">
                  <c:v>31915</c:v>
                </c:pt>
                <c:pt idx="4248">
                  <c:v>31916</c:v>
                </c:pt>
                <c:pt idx="4249">
                  <c:v>31917</c:v>
                </c:pt>
                <c:pt idx="4250">
                  <c:v>31918</c:v>
                </c:pt>
                <c:pt idx="4251">
                  <c:v>31919</c:v>
                </c:pt>
                <c:pt idx="4252">
                  <c:v>31920</c:v>
                </c:pt>
                <c:pt idx="4253">
                  <c:v>31921</c:v>
                </c:pt>
                <c:pt idx="4254">
                  <c:v>31922</c:v>
                </c:pt>
                <c:pt idx="4255">
                  <c:v>31923</c:v>
                </c:pt>
                <c:pt idx="4256">
                  <c:v>31924</c:v>
                </c:pt>
                <c:pt idx="4257">
                  <c:v>31925</c:v>
                </c:pt>
                <c:pt idx="4258">
                  <c:v>31926</c:v>
                </c:pt>
                <c:pt idx="4259">
                  <c:v>31927</c:v>
                </c:pt>
                <c:pt idx="4260">
                  <c:v>31928</c:v>
                </c:pt>
                <c:pt idx="4261">
                  <c:v>31929</c:v>
                </c:pt>
                <c:pt idx="4262">
                  <c:v>31930</c:v>
                </c:pt>
                <c:pt idx="4263">
                  <c:v>31931</c:v>
                </c:pt>
                <c:pt idx="4264">
                  <c:v>31932</c:v>
                </c:pt>
                <c:pt idx="4265">
                  <c:v>31933</c:v>
                </c:pt>
                <c:pt idx="4266">
                  <c:v>31934</c:v>
                </c:pt>
                <c:pt idx="4267">
                  <c:v>31935</c:v>
                </c:pt>
                <c:pt idx="4268">
                  <c:v>31936</c:v>
                </c:pt>
                <c:pt idx="4269">
                  <c:v>31937</c:v>
                </c:pt>
                <c:pt idx="4270">
                  <c:v>31938</c:v>
                </c:pt>
                <c:pt idx="4271">
                  <c:v>31939</c:v>
                </c:pt>
                <c:pt idx="4272">
                  <c:v>31940</c:v>
                </c:pt>
                <c:pt idx="4273">
                  <c:v>31941</c:v>
                </c:pt>
                <c:pt idx="4274">
                  <c:v>31942</c:v>
                </c:pt>
                <c:pt idx="4275">
                  <c:v>31943</c:v>
                </c:pt>
                <c:pt idx="4276">
                  <c:v>31944</c:v>
                </c:pt>
                <c:pt idx="4277">
                  <c:v>31945</c:v>
                </c:pt>
                <c:pt idx="4278">
                  <c:v>31946</c:v>
                </c:pt>
                <c:pt idx="4279">
                  <c:v>31947</c:v>
                </c:pt>
                <c:pt idx="4280">
                  <c:v>31948</c:v>
                </c:pt>
                <c:pt idx="4281">
                  <c:v>31949</c:v>
                </c:pt>
                <c:pt idx="4282">
                  <c:v>31950</c:v>
                </c:pt>
                <c:pt idx="4283">
                  <c:v>31951</c:v>
                </c:pt>
                <c:pt idx="4284">
                  <c:v>31952</c:v>
                </c:pt>
                <c:pt idx="4285">
                  <c:v>31953</c:v>
                </c:pt>
                <c:pt idx="4286">
                  <c:v>31954</c:v>
                </c:pt>
                <c:pt idx="4287">
                  <c:v>31955</c:v>
                </c:pt>
                <c:pt idx="4288">
                  <c:v>31956</c:v>
                </c:pt>
                <c:pt idx="4289">
                  <c:v>31957</c:v>
                </c:pt>
                <c:pt idx="4290">
                  <c:v>31958</c:v>
                </c:pt>
                <c:pt idx="4291">
                  <c:v>31959</c:v>
                </c:pt>
                <c:pt idx="4292">
                  <c:v>31960</c:v>
                </c:pt>
                <c:pt idx="4293">
                  <c:v>31961</c:v>
                </c:pt>
                <c:pt idx="4294">
                  <c:v>31962</c:v>
                </c:pt>
                <c:pt idx="4295">
                  <c:v>31963</c:v>
                </c:pt>
                <c:pt idx="4296">
                  <c:v>31964</c:v>
                </c:pt>
                <c:pt idx="4297">
                  <c:v>31965</c:v>
                </c:pt>
                <c:pt idx="4298">
                  <c:v>31966</c:v>
                </c:pt>
                <c:pt idx="4299">
                  <c:v>31967</c:v>
                </c:pt>
                <c:pt idx="4300">
                  <c:v>31968</c:v>
                </c:pt>
                <c:pt idx="4301">
                  <c:v>31969</c:v>
                </c:pt>
                <c:pt idx="4302">
                  <c:v>31970</c:v>
                </c:pt>
                <c:pt idx="4303">
                  <c:v>31971</c:v>
                </c:pt>
                <c:pt idx="4304">
                  <c:v>31972</c:v>
                </c:pt>
                <c:pt idx="4305">
                  <c:v>31973</c:v>
                </c:pt>
                <c:pt idx="4306">
                  <c:v>31974</c:v>
                </c:pt>
                <c:pt idx="4307">
                  <c:v>31975</c:v>
                </c:pt>
                <c:pt idx="4308">
                  <c:v>31976</c:v>
                </c:pt>
                <c:pt idx="4309">
                  <c:v>31977</c:v>
                </c:pt>
                <c:pt idx="4310">
                  <c:v>31978</c:v>
                </c:pt>
                <c:pt idx="4311">
                  <c:v>31979</c:v>
                </c:pt>
                <c:pt idx="4312">
                  <c:v>31980</c:v>
                </c:pt>
                <c:pt idx="4313">
                  <c:v>31981</c:v>
                </c:pt>
                <c:pt idx="4314">
                  <c:v>31982</c:v>
                </c:pt>
                <c:pt idx="4315">
                  <c:v>31983</c:v>
                </c:pt>
                <c:pt idx="4316">
                  <c:v>31984</c:v>
                </c:pt>
                <c:pt idx="4317">
                  <c:v>31985</c:v>
                </c:pt>
                <c:pt idx="4318">
                  <c:v>31986</c:v>
                </c:pt>
                <c:pt idx="4319">
                  <c:v>31987</c:v>
                </c:pt>
                <c:pt idx="4320">
                  <c:v>31988</c:v>
                </c:pt>
                <c:pt idx="4321">
                  <c:v>31989</c:v>
                </c:pt>
                <c:pt idx="4322">
                  <c:v>31990</c:v>
                </c:pt>
                <c:pt idx="4323">
                  <c:v>31991</c:v>
                </c:pt>
                <c:pt idx="4324">
                  <c:v>31992</c:v>
                </c:pt>
                <c:pt idx="4325">
                  <c:v>31993</c:v>
                </c:pt>
                <c:pt idx="4326">
                  <c:v>31994</c:v>
                </c:pt>
                <c:pt idx="4327">
                  <c:v>31995</c:v>
                </c:pt>
                <c:pt idx="4328">
                  <c:v>31996</c:v>
                </c:pt>
                <c:pt idx="4329">
                  <c:v>31997</c:v>
                </c:pt>
                <c:pt idx="4330">
                  <c:v>31998</c:v>
                </c:pt>
                <c:pt idx="4331">
                  <c:v>31999</c:v>
                </c:pt>
                <c:pt idx="4332">
                  <c:v>32000</c:v>
                </c:pt>
                <c:pt idx="4333">
                  <c:v>32001</c:v>
                </c:pt>
                <c:pt idx="4334">
                  <c:v>32002</c:v>
                </c:pt>
                <c:pt idx="4335">
                  <c:v>32003</c:v>
                </c:pt>
                <c:pt idx="4336">
                  <c:v>32004</c:v>
                </c:pt>
                <c:pt idx="4337">
                  <c:v>32005</c:v>
                </c:pt>
                <c:pt idx="4338">
                  <c:v>32006</c:v>
                </c:pt>
                <c:pt idx="4339">
                  <c:v>32007</c:v>
                </c:pt>
                <c:pt idx="4340">
                  <c:v>32008</c:v>
                </c:pt>
                <c:pt idx="4341">
                  <c:v>32009</c:v>
                </c:pt>
                <c:pt idx="4342">
                  <c:v>32010</c:v>
                </c:pt>
                <c:pt idx="4343">
                  <c:v>32011</c:v>
                </c:pt>
                <c:pt idx="4344">
                  <c:v>32012</c:v>
                </c:pt>
                <c:pt idx="4345">
                  <c:v>32013</c:v>
                </c:pt>
                <c:pt idx="4346">
                  <c:v>32014</c:v>
                </c:pt>
                <c:pt idx="4347">
                  <c:v>32015</c:v>
                </c:pt>
                <c:pt idx="4348">
                  <c:v>32016</c:v>
                </c:pt>
                <c:pt idx="4349">
                  <c:v>32017</c:v>
                </c:pt>
                <c:pt idx="4350">
                  <c:v>32018</c:v>
                </c:pt>
                <c:pt idx="4351">
                  <c:v>32019</c:v>
                </c:pt>
                <c:pt idx="4352">
                  <c:v>32020</c:v>
                </c:pt>
                <c:pt idx="4353">
                  <c:v>32021</c:v>
                </c:pt>
                <c:pt idx="4354">
                  <c:v>32022</c:v>
                </c:pt>
                <c:pt idx="4355">
                  <c:v>32023</c:v>
                </c:pt>
                <c:pt idx="4356">
                  <c:v>32024</c:v>
                </c:pt>
                <c:pt idx="4357">
                  <c:v>32025</c:v>
                </c:pt>
                <c:pt idx="4358">
                  <c:v>32026</c:v>
                </c:pt>
                <c:pt idx="4359">
                  <c:v>32027</c:v>
                </c:pt>
                <c:pt idx="4360">
                  <c:v>32028</c:v>
                </c:pt>
                <c:pt idx="4361">
                  <c:v>32029</c:v>
                </c:pt>
                <c:pt idx="4362">
                  <c:v>32030</c:v>
                </c:pt>
                <c:pt idx="4363">
                  <c:v>32031</c:v>
                </c:pt>
                <c:pt idx="4364">
                  <c:v>32032</c:v>
                </c:pt>
                <c:pt idx="4365">
                  <c:v>32033</c:v>
                </c:pt>
                <c:pt idx="4366">
                  <c:v>32034</c:v>
                </c:pt>
                <c:pt idx="4367">
                  <c:v>32035</c:v>
                </c:pt>
                <c:pt idx="4368">
                  <c:v>32036</c:v>
                </c:pt>
                <c:pt idx="4369">
                  <c:v>32037</c:v>
                </c:pt>
                <c:pt idx="4370">
                  <c:v>32038</c:v>
                </c:pt>
                <c:pt idx="4371">
                  <c:v>32039</c:v>
                </c:pt>
                <c:pt idx="4372">
                  <c:v>32040</c:v>
                </c:pt>
                <c:pt idx="4373">
                  <c:v>32041</c:v>
                </c:pt>
                <c:pt idx="4374">
                  <c:v>32042</c:v>
                </c:pt>
                <c:pt idx="4375">
                  <c:v>32043</c:v>
                </c:pt>
                <c:pt idx="4376">
                  <c:v>32044</c:v>
                </c:pt>
                <c:pt idx="4377">
                  <c:v>32045</c:v>
                </c:pt>
                <c:pt idx="4378">
                  <c:v>32046</c:v>
                </c:pt>
                <c:pt idx="4379">
                  <c:v>32047</c:v>
                </c:pt>
                <c:pt idx="4380">
                  <c:v>32048</c:v>
                </c:pt>
                <c:pt idx="4381">
                  <c:v>32049</c:v>
                </c:pt>
                <c:pt idx="4382">
                  <c:v>32050</c:v>
                </c:pt>
                <c:pt idx="4383">
                  <c:v>32051</c:v>
                </c:pt>
                <c:pt idx="4384">
                  <c:v>32052</c:v>
                </c:pt>
                <c:pt idx="4385">
                  <c:v>32053</c:v>
                </c:pt>
                <c:pt idx="4386">
                  <c:v>32054</c:v>
                </c:pt>
                <c:pt idx="4387">
                  <c:v>32055</c:v>
                </c:pt>
                <c:pt idx="4388">
                  <c:v>32056</c:v>
                </c:pt>
                <c:pt idx="4389">
                  <c:v>32057</c:v>
                </c:pt>
                <c:pt idx="4390">
                  <c:v>32058</c:v>
                </c:pt>
                <c:pt idx="4391">
                  <c:v>32059</c:v>
                </c:pt>
                <c:pt idx="4392">
                  <c:v>32060</c:v>
                </c:pt>
                <c:pt idx="4393">
                  <c:v>32061</c:v>
                </c:pt>
                <c:pt idx="4394">
                  <c:v>32062</c:v>
                </c:pt>
                <c:pt idx="4395">
                  <c:v>32063</c:v>
                </c:pt>
                <c:pt idx="4396">
                  <c:v>32064</c:v>
                </c:pt>
                <c:pt idx="4397">
                  <c:v>32065</c:v>
                </c:pt>
                <c:pt idx="4398">
                  <c:v>32066</c:v>
                </c:pt>
                <c:pt idx="4399">
                  <c:v>32067</c:v>
                </c:pt>
                <c:pt idx="4400">
                  <c:v>32068</c:v>
                </c:pt>
                <c:pt idx="4401">
                  <c:v>32069</c:v>
                </c:pt>
                <c:pt idx="4402">
                  <c:v>32070</c:v>
                </c:pt>
                <c:pt idx="4403">
                  <c:v>32071</c:v>
                </c:pt>
                <c:pt idx="4404">
                  <c:v>32072</c:v>
                </c:pt>
                <c:pt idx="4405">
                  <c:v>32073</c:v>
                </c:pt>
                <c:pt idx="4406">
                  <c:v>32074</c:v>
                </c:pt>
                <c:pt idx="4407">
                  <c:v>32075</c:v>
                </c:pt>
                <c:pt idx="4408">
                  <c:v>32076</c:v>
                </c:pt>
                <c:pt idx="4409">
                  <c:v>32077</c:v>
                </c:pt>
                <c:pt idx="4410">
                  <c:v>32078</c:v>
                </c:pt>
                <c:pt idx="4411">
                  <c:v>32079</c:v>
                </c:pt>
                <c:pt idx="4412">
                  <c:v>32080</c:v>
                </c:pt>
                <c:pt idx="4413">
                  <c:v>32081</c:v>
                </c:pt>
                <c:pt idx="4414">
                  <c:v>32082</c:v>
                </c:pt>
                <c:pt idx="4415">
                  <c:v>32083</c:v>
                </c:pt>
                <c:pt idx="4416">
                  <c:v>32084</c:v>
                </c:pt>
                <c:pt idx="4417">
                  <c:v>32085</c:v>
                </c:pt>
                <c:pt idx="4418">
                  <c:v>32086</c:v>
                </c:pt>
                <c:pt idx="4419">
                  <c:v>32087</c:v>
                </c:pt>
                <c:pt idx="4420">
                  <c:v>32088</c:v>
                </c:pt>
                <c:pt idx="4421">
                  <c:v>32089</c:v>
                </c:pt>
                <c:pt idx="4422">
                  <c:v>32090</c:v>
                </c:pt>
                <c:pt idx="4423">
                  <c:v>32091</c:v>
                </c:pt>
                <c:pt idx="4424">
                  <c:v>32092</c:v>
                </c:pt>
                <c:pt idx="4425">
                  <c:v>32093</c:v>
                </c:pt>
                <c:pt idx="4426">
                  <c:v>32094</c:v>
                </c:pt>
                <c:pt idx="4427">
                  <c:v>32095</c:v>
                </c:pt>
                <c:pt idx="4428">
                  <c:v>32096</c:v>
                </c:pt>
                <c:pt idx="4429">
                  <c:v>32097</c:v>
                </c:pt>
                <c:pt idx="4430">
                  <c:v>32098</c:v>
                </c:pt>
                <c:pt idx="4431">
                  <c:v>32099</c:v>
                </c:pt>
                <c:pt idx="4432">
                  <c:v>32100</c:v>
                </c:pt>
                <c:pt idx="4433">
                  <c:v>32101</c:v>
                </c:pt>
                <c:pt idx="4434">
                  <c:v>32102</c:v>
                </c:pt>
                <c:pt idx="4435">
                  <c:v>32103</c:v>
                </c:pt>
                <c:pt idx="4436">
                  <c:v>32104</c:v>
                </c:pt>
                <c:pt idx="4437">
                  <c:v>32105</c:v>
                </c:pt>
                <c:pt idx="4438">
                  <c:v>32106</c:v>
                </c:pt>
                <c:pt idx="4439">
                  <c:v>32107</c:v>
                </c:pt>
                <c:pt idx="4440">
                  <c:v>32108</c:v>
                </c:pt>
                <c:pt idx="4441">
                  <c:v>32109</c:v>
                </c:pt>
                <c:pt idx="4442">
                  <c:v>32110</c:v>
                </c:pt>
                <c:pt idx="4443">
                  <c:v>32111</c:v>
                </c:pt>
                <c:pt idx="4444">
                  <c:v>32112</c:v>
                </c:pt>
                <c:pt idx="4445">
                  <c:v>32113</c:v>
                </c:pt>
                <c:pt idx="4446">
                  <c:v>32114</c:v>
                </c:pt>
                <c:pt idx="4447">
                  <c:v>32115</c:v>
                </c:pt>
                <c:pt idx="4448">
                  <c:v>32116</c:v>
                </c:pt>
                <c:pt idx="4449">
                  <c:v>32117</c:v>
                </c:pt>
                <c:pt idx="4450">
                  <c:v>32118</c:v>
                </c:pt>
                <c:pt idx="4451">
                  <c:v>32119</c:v>
                </c:pt>
                <c:pt idx="4452">
                  <c:v>32120</c:v>
                </c:pt>
                <c:pt idx="4453">
                  <c:v>32121</c:v>
                </c:pt>
                <c:pt idx="4454">
                  <c:v>32122</c:v>
                </c:pt>
                <c:pt idx="4455">
                  <c:v>32123</c:v>
                </c:pt>
                <c:pt idx="4456">
                  <c:v>32124</c:v>
                </c:pt>
                <c:pt idx="4457">
                  <c:v>32125</c:v>
                </c:pt>
                <c:pt idx="4458">
                  <c:v>32126</c:v>
                </c:pt>
                <c:pt idx="4459">
                  <c:v>32127</c:v>
                </c:pt>
                <c:pt idx="4460">
                  <c:v>32128</c:v>
                </c:pt>
                <c:pt idx="4461">
                  <c:v>32129</c:v>
                </c:pt>
                <c:pt idx="4462">
                  <c:v>32130</c:v>
                </c:pt>
                <c:pt idx="4463">
                  <c:v>32131</c:v>
                </c:pt>
                <c:pt idx="4464">
                  <c:v>32132</c:v>
                </c:pt>
                <c:pt idx="4465">
                  <c:v>32133</c:v>
                </c:pt>
                <c:pt idx="4466">
                  <c:v>32134</c:v>
                </c:pt>
                <c:pt idx="4467">
                  <c:v>32135</c:v>
                </c:pt>
                <c:pt idx="4468">
                  <c:v>32136</c:v>
                </c:pt>
                <c:pt idx="4469">
                  <c:v>32137</c:v>
                </c:pt>
                <c:pt idx="4470">
                  <c:v>32138</c:v>
                </c:pt>
                <c:pt idx="4471">
                  <c:v>32139</c:v>
                </c:pt>
                <c:pt idx="4472">
                  <c:v>32140</c:v>
                </c:pt>
                <c:pt idx="4473">
                  <c:v>32141</c:v>
                </c:pt>
                <c:pt idx="4474">
                  <c:v>32142</c:v>
                </c:pt>
                <c:pt idx="4475">
                  <c:v>32143</c:v>
                </c:pt>
                <c:pt idx="4476">
                  <c:v>32144</c:v>
                </c:pt>
                <c:pt idx="4477">
                  <c:v>32145</c:v>
                </c:pt>
                <c:pt idx="4478">
                  <c:v>32146</c:v>
                </c:pt>
                <c:pt idx="4479">
                  <c:v>32147</c:v>
                </c:pt>
                <c:pt idx="4480">
                  <c:v>32148</c:v>
                </c:pt>
                <c:pt idx="4481">
                  <c:v>32149</c:v>
                </c:pt>
                <c:pt idx="4482">
                  <c:v>32150</c:v>
                </c:pt>
                <c:pt idx="4483">
                  <c:v>32151</c:v>
                </c:pt>
                <c:pt idx="4484">
                  <c:v>32152</c:v>
                </c:pt>
                <c:pt idx="4485">
                  <c:v>32153</c:v>
                </c:pt>
                <c:pt idx="4486">
                  <c:v>32154</c:v>
                </c:pt>
                <c:pt idx="4487">
                  <c:v>32155</c:v>
                </c:pt>
                <c:pt idx="4488">
                  <c:v>32156</c:v>
                </c:pt>
                <c:pt idx="4489">
                  <c:v>32157</c:v>
                </c:pt>
                <c:pt idx="4490">
                  <c:v>32158</c:v>
                </c:pt>
                <c:pt idx="4491">
                  <c:v>32159</c:v>
                </c:pt>
                <c:pt idx="4492">
                  <c:v>32160</c:v>
                </c:pt>
                <c:pt idx="4493">
                  <c:v>32161</c:v>
                </c:pt>
                <c:pt idx="4494">
                  <c:v>32162</c:v>
                </c:pt>
                <c:pt idx="4495">
                  <c:v>32163</c:v>
                </c:pt>
                <c:pt idx="4496">
                  <c:v>32164</c:v>
                </c:pt>
                <c:pt idx="4497">
                  <c:v>32165</c:v>
                </c:pt>
                <c:pt idx="4498">
                  <c:v>32166</c:v>
                </c:pt>
                <c:pt idx="4499">
                  <c:v>32167</c:v>
                </c:pt>
                <c:pt idx="4500">
                  <c:v>32168</c:v>
                </c:pt>
                <c:pt idx="4501">
                  <c:v>32169</c:v>
                </c:pt>
                <c:pt idx="4502">
                  <c:v>32170</c:v>
                </c:pt>
                <c:pt idx="4503">
                  <c:v>32171</c:v>
                </c:pt>
                <c:pt idx="4504">
                  <c:v>32172</c:v>
                </c:pt>
                <c:pt idx="4505">
                  <c:v>32173</c:v>
                </c:pt>
                <c:pt idx="4506">
                  <c:v>32174</c:v>
                </c:pt>
                <c:pt idx="4507">
                  <c:v>32175</c:v>
                </c:pt>
                <c:pt idx="4508">
                  <c:v>32176</c:v>
                </c:pt>
                <c:pt idx="4509">
                  <c:v>32177</c:v>
                </c:pt>
                <c:pt idx="4510">
                  <c:v>32178</c:v>
                </c:pt>
                <c:pt idx="4511">
                  <c:v>32179</c:v>
                </c:pt>
                <c:pt idx="4512">
                  <c:v>32180</c:v>
                </c:pt>
                <c:pt idx="4513">
                  <c:v>32181</c:v>
                </c:pt>
                <c:pt idx="4514">
                  <c:v>32182</c:v>
                </c:pt>
                <c:pt idx="4515">
                  <c:v>32183</c:v>
                </c:pt>
                <c:pt idx="4516">
                  <c:v>32184</c:v>
                </c:pt>
                <c:pt idx="4517">
                  <c:v>32185</c:v>
                </c:pt>
                <c:pt idx="4518">
                  <c:v>32186</c:v>
                </c:pt>
                <c:pt idx="4519">
                  <c:v>32187</c:v>
                </c:pt>
                <c:pt idx="4520">
                  <c:v>32188</c:v>
                </c:pt>
                <c:pt idx="4521">
                  <c:v>32189</c:v>
                </c:pt>
                <c:pt idx="4522">
                  <c:v>32190</c:v>
                </c:pt>
                <c:pt idx="4523">
                  <c:v>32191</c:v>
                </c:pt>
                <c:pt idx="4524">
                  <c:v>32192</c:v>
                </c:pt>
                <c:pt idx="4525">
                  <c:v>32193</c:v>
                </c:pt>
                <c:pt idx="4526">
                  <c:v>32194</c:v>
                </c:pt>
                <c:pt idx="4527">
                  <c:v>32195</c:v>
                </c:pt>
                <c:pt idx="4528">
                  <c:v>32196</c:v>
                </c:pt>
                <c:pt idx="4529">
                  <c:v>32197</c:v>
                </c:pt>
                <c:pt idx="4530">
                  <c:v>32198</c:v>
                </c:pt>
                <c:pt idx="4531">
                  <c:v>32199</c:v>
                </c:pt>
                <c:pt idx="4532">
                  <c:v>32200</c:v>
                </c:pt>
                <c:pt idx="4533">
                  <c:v>32201</c:v>
                </c:pt>
                <c:pt idx="4534">
                  <c:v>32202</c:v>
                </c:pt>
                <c:pt idx="4535">
                  <c:v>32203</c:v>
                </c:pt>
                <c:pt idx="4536">
                  <c:v>32204</c:v>
                </c:pt>
                <c:pt idx="4537">
                  <c:v>32205</c:v>
                </c:pt>
                <c:pt idx="4538">
                  <c:v>32206</c:v>
                </c:pt>
                <c:pt idx="4539">
                  <c:v>32207</c:v>
                </c:pt>
                <c:pt idx="4540">
                  <c:v>32208</c:v>
                </c:pt>
                <c:pt idx="4541">
                  <c:v>32209</c:v>
                </c:pt>
                <c:pt idx="4542">
                  <c:v>32210</c:v>
                </c:pt>
                <c:pt idx="4543">
                  <c:v>32211</c:v>
                </c:pt>
                <c:pt idx="4544">
                  <c:v>32212</c:v>
                </c:pt>
                <c:pt idx="4545">
                  <c:v>32213</c:v>
                </c:pt>
                <c:pt idx="4546">
                  <c:v>32214</c:v>
                </c:pt>
                <c:pt idx="4547">
                  <c:v>32215</c:v>
                </c:pt>
                <c:pt idx="4548">
                  <c:v>32216</c:v>
                </c:pt>
                <c:pt idx="4549">
                  <c:v>32217</c:v>
                </c:pt>
                <c:pt idx="4550">
                  <c:v>32218</c:v>
                </c:pt>
                <c:pt idx="4551">
                  <c:v>32219</c:v>
                </c:pt>
                <c:pt idx="4552">
                  <c:v>32220</c:v>
                </c:pt>
                <c:pt idx="4553">
                  <c:v>32221</c:v>
                </c:pt>
                <c:pt idx="4554">
                  <c:v>32222</c:v>
                </c:pt>
                <c:pt idx="4555">
                  <c:v>32223</c:v>
                </c:pt>
                <c:pt idx="4556">
                  <c:v>32224</c:v>
                </c:pt>
                <c:pt idx="4557">
                  <c:v>32225</c:v>
                </c:pt>
                <c:pt idx="4558">
                  <c:v>32226</c:v>
                </c:pt>
                <c:pt idx="4559">
                  <c:v>32227</c:v>
                </c:pt>
                <c:pt idx="4560">
                  <c:v>32228</c:v>
                </c:pt>
                <c:pt idx="4561">
                  <c:v>32229</c:v>
                </c:pt>
                <c:pt idx="4562">
                  <c:v>32230</c:v>
                </c:pt>
                <c:pt idx="4563">
                  <c:v>32231</c:v>
                </c:pt>
                <c:pt idx="4564">
                  <c:v>32232</c:v>
                </c:pt>
                <c:pt idx="4565">
                  <c:v>32233</c:v>
                </c:pt>
                <c:pt idx="4566">
                  <c:v>32234</c:v>
                </c:pt>
                <c:pt idx="4567">
                  <c:v>32235</c:v>
                </c:pt>
                <c:pt idx="4568">
                  <c:v>32236</c:v>
                </c:pt>
                <c:pt idx="4569">
                  <c:v>32237</c:v>
                </c:pt>
                <c:pt idx="4570">
                  <c:v>32238</c:v>
                </c:pt>
                <c:pt idx="4571">
                  <c:v>32239</c:v>
                </c:pt>
                <c:pt idx="4572">
                  <c:v>32240</c:v>
                </c:pt>
                <c:pt idx="4573">
                  <c:v>32241</c:v>
                </c:pt>
                <c:pt idx="4574">
                  <c:v>32242</c:v>
                </c:pt>
                <c:pt idx="4575">
                  <c:v>32243</c:v>
                </c:pt>
                <c:pt idx="4576">
                  <c:v>32244</c:v>
                </c:pt>
                <c:pt idx="4577">
                  <c:v>32245</c:v>
                </c:pt>
                <c:pt idx="4578">
                  <c:v>32246</c:v>
                </c:pt>
                <c:pt idx="4579">
                  <c:v>32247</c:v>
                </c:pt>
                <c:pt idx="4580">
                  <c:v>32248</c:v>
                </c:pt>
                <c:pt idx="4581">
                  <c:v>32249</c:v>
                </c:pt>
                <c:pt idx="4582">
                  <c:v>32250</c:v>
                </c:pt>
                <c:pt idx="4583">
                  <c:v>32251</c:v>
                </c:pt>
                <c:pt idx="4584">
                  <c:v>32252</c:v>
                </c:pt>
                <c:pt idx="4585">
                  <c:v>32253</c:v>
                </c:pt>
                <c:pt idx="4586">
                  <c:v>32254</c:v>
                </c:pt>
                <c:pt idx="4587">
                  <c:v>32255</c:v>
                </c:pt>
                <c:pt idx="4588">
                  <c:v>32256</c:v>
                </c:pt>
                <c:pt idx="4589">
                  <c:v>32257</c:v>
                </c:pt>
                <c:pt idx="4590">
                  <c:v>32258</c:v>
                </c:pt>
                <c:pt idx="4591">
                  <c:v>32259</c:v>
                </c:pt>
                <c:pt idx="4592">
                  <c:v>32260</c:v>
                </c:pt>
                <c:pt idx="4593">
                  <c:v>32261</c:v>
                </c:pt>
                <c:pt idx="4594">
                  <c:v>32262</c:v>
                </c:pt>
                <c:pt idx="4595">
                  <c:v>32263</c:v>
                </c:pt>
                <c:pt idx="4596">
                  <c:v>32264</c:v>
                </c:pt>
                <c:pt idx="4597">
                  <c:v>32265</c:v>
                </c:pt>
                <c:pt idx="4598">
                  <c:v>32266</c:v>
                </c:pt>
                <c:pt idx="4599">
                  <c:v>32267</c:v>
                </c:pt>
                <c:pt idx="4600">
                  <c:v>32268</c:v>
                </c:pt>
                <c:pt idx="4601">
                  <c:v>32269</c:v>
                </c:pt>
                <c:pt idx="4602">
                  <c:v>32270</c:v>
                </c:pt>
                <c:pt idx="4603">
                  <c:v>32271</c:v>
                </c:pt>
                <c:pt idx="4604">
                  <c:v>32272</c:v>
                </c:pt>
                <c:pt idx="4605">
                  <c:v>32273</c:v>
                </c:pt>
                <c:pt idx="4606">
                  <c:v>32274</c:v>
                </c:pt>
                <c:pt idx="4607">
                  <c:v>32275</c:v>
                </c:pt>
                <c:pt idx="4608">
                  <c:v>32276</c:v>
                </c:pt>
                <c:pt idx="4609">
                  <c:v>32277</c:v>
                </c:pt>
                <c:pt idx="4610">
                  <c:v>32278</c:v>
                </c:pt>
                <c:pt idx="4611">
                  <c:v>32279</c:v>
                </c:pt>
                <c:pt idx="4612">
                  <c:v>32280</c:v>
                </c:pt>
                <c:pt idx="4613">
                  <c:v>32281</c:v>
                </c:pt>
                <c:pt idx="4614">
                  <c:v>32282</c:v>
                </c:pt>
                <c:pt idx="4615">
                  <c:v>32283</c:v>
                </c:pt>
                <c:pt idx="4616">
                  <c:v>32284</c:v>
                </c:pt>
                <c:pt idx="4617">
                  <c:v>32285</c:v>
                </c:pt>
                <c:pt idx="4618">
                  <c:v>32286</c:v>
                </c:pt>
                <c:pt idx="4619">
                  <c:v>32287</c:v>
                </c:pt>
                <c:pt idx="4620">
                  <c:v>32288</c:v>
                </c:pt>
                <c:pt idx="4621">
                  <c:v>32289</c:v>
                </c:pt>
                <c:pt idx="4622">
                  <c:v>32290</c:v>
                </c:pt>
                <c:pt idx="4623">
                  <c:v>32291</c:v>
                </c:pt>
                <c:pt idx="4624">
                  <c:v>32292</c:v>
                </c:pt>
                <c:pt idx="4625">
                  <c:v>32293</c:v>
                </c:pt>
                <c:pt idx="4626">
                  <c:v>32294</c:v>
                </c:pt>
                <c:pt idx="4627">
                  <c:v>32295</c:v>
                </c:pt>
                <c:pt idx="4628">
                  <c:v>32296</c:v>
                </c:pt>
                <c:pt idx="4629">
                  <c:v>32297</c:v>
                </c:pt>
                <c:pt idx="4630">
                  <c:v>32298</c:v>
                </c:pt>
                <c:pt idx="4631">
                  <c:v>32299</c:v>
                </c:pt>
                <c:pt idx="4632">
                  <c:v>32300</c:v>
                </c:pt>
                <c:pt idx="4633">
                  <c:v>32301</c:v>
                </c:pt>
                <c:pt idx="4634">
                  <c:v>32302</c:v>
                </c:pt>
                <c:pt idx="4635">
                  <c:v>32303</c:v>
                </c:pt>
                <c:pt idx="4636">
                  <c:v>32304</c:v>
                </c:pt>
                <c:pt idx="4637">
                  <c:v>32305</c:v>
                </c:pt>
                <c:pt idx="4638">
                  <c:v>32306</c:v>
                </c:pt>
                <c:pt idx="4639">
                  <c:v>32307</c:v>
                </c:pt>
                <c:pt idx="4640">
                  <c:v>32308</c:v>
                </c:pt>
                <c:pt idx="4641">
                  <c:v>32309</c:v>
                </c:pt>
                <c:pt idx="4642">
                  <c:v>32310</c:v>
                </c:pt>
                <c:pt idx="4643">
                  <c:v>32311</c:v>
                </c:pt>
                <c:pt idx="4644">
                  <c:v>32312</c:v>
                </c:pt>
                <c:pt idx="4645">
                  <c:v>32313</c:v>
                </c:pt>
                <c:pt idx="4646">
                  <c:v>32314</c:v>
                </c:pt>
                <c:pt idx="4647">
                  <c:v>32315</c:v>
                </c:pt>
                <c:pt idx="4648">
                  <c:v>32316</c:v>
                </c:pt>
                <c:pt idx="4649">
                  <c:v>32317</c:v>
                </c:pt>
                <c:pt idx="4650">
                  <c:v>32318</c:v>
                </c:pt>
                <c:pt idx="4651">
                  <c:v>32319</c:v>
                </c:pt>
                <c:pt idx="4652">
                  <c:v>32320</c:v>
                </c:pt>
                <c:pt idx="4653">
                  <c:v>32321</c:v>
                </c:pt>
                <c:pt idx="4654">
                  <c:v>32322</c:v>
                </c:pt>
                <c:pt idx="4655">
                  <c:v>32323</c:v>
                </c:pt>
                <c:pt idx="4656">
                  <c:v>32324</c:v>
                </c:pt>
                <c:pt idx="4657">
                  <c:v>32325</c:v>
                </c:pt>
                <c:pt idx="4658">
                  <c:v>32326</c:v>
                </c:pt>
                <c:pt idx="4659">
                  <c:v>32327</c:v>
                </c:pt>
                <c:pt idx="4660">
                  <c:v>32328</c:v>
                </c:pt>
                <c:pt idx="4661">
                  <c:v>32329</c:v>
                </c:pt>
                <c:pt idx="4662">
                  <c:v>32330</c:v>
                </c:pt>
                <c:pt idx="4663">
                  <c:v>32331</c:v>
                </c:pt>
                <c:pt idx="4664">
                  <c:v>32332</c:v>
                </c:pt>
                <c:pt idx="4665">
                  <c:v>32333</c:v>
                </c:pt>
                <c:pt idx="4666">
                  <c:v>32334</c:v>
                </c:pt>
                <c:pt idx="4667">
                  <c:v>32335</c:v>
                </c:pt>
                <c:pt idx="4668">
                  <c:v>32336</c:v>
                </c:pt>
                <c:pt idx="4669">
                  <c:v>32337</c:v>
                </c:pt>
                <c:pt idx="4670">
                  <c:v>32338</c:v>
                </c:pt>
                <c:pt idx="4671">
                  <c:v>32339</c:v>
                </c:pt>
                <c:pt idx="4672">
                  <c:v>32340</c:v>
                </c:pt>
                <c:pt idx="4673">
                  <c:v>32341</c:v>
                </c:pt>
                <c:pt idx="4674">
                  <c:v>32342</c:v>
                </c:pt>
                <c:pt idx="4675">
                  <c:v>32343</c:v>
                </c:pt>
                <c:pt idx="4676">
                  <c:v>32344</c:v>
                </c:pt>
                <c:pt idx="4677">
                  <c:v>32345</c:v>
                </c:pt>
                <c:pt idx="4678">
                  <c:v>32346</c:v>
                </c:pt>
                <c:pt idx="4679">
                  <c:v>32347</c:v>
                </c:pt>
                <c:pt idx="4680">
                  <c:v>32348</c:v>
                </c:pt>
                <c:pt idx="4681">
                  <c:v>32349</c:v>
                </c:pt>
                <c:pt idx="4682">
                  <c:v>32350</c:v>
                </c:pt>
                <c:pt idx="4683">
                  <c:v>32351</c:v>
                </c:pt>
                <c:pt idx="4684">
                  <c:v>32352</c:v>
                </c:pt>
                <c:pt idx="4685">
                  <c:v>32353</c:v>
                </c:pt>
                <c:pt idx="4686">
                  <c:v>32354</c:v>
                </c:pt>
                <c:pt idx="4687">
                  <c:v>32355</c:v>
                </c:pt>
                <c:pt idx="4688">
                  <c:v>32356</c:v>
                </c:pt>
                <c:pt idx="4689">
                  <c:v>32357</c:v>
                </c:pt>
                <c:pt idx="4690">
                  <c:v>32358</c:v>
                </c:pt>
                <c:pt idx="4691">
                  <c:v>32359</c:v>
                </c:pt>
                <c:pt idx="4692">
                  <c:v>32360</c:v>
                </c:pt>
                <c:pt idx="4693">
                  <c:v>32361</c:v>
                </c:pt>
                <c:pt idx="4694">
                  <c:v>32362</c:v>
                </c:pt>
                <c:pt idx="4695">
                  <c:v>32363</c:v>
                </c:pt>
                <c:pt idx="4696">
                  <c:v>32364</c:v>
                </c:pt>
                <c:pt idx="4697">
                  <c:v>32365</c:v>
                </c:pt>
                <c:pt idx="4698">
                  <c:v>32366</c:v>
                </c:pt>
                <c:pt idx="4699">
                  <c:v>32367</c:v>
                </c:pt>
                <c:pt idx="4700">
                  <c:v>32368</c:v>
                </c:pt>
                <c:pt idx="4701">
                  <c:v>32369</c:v>
                </c:pt>
                <c:pt idx="4702">
                  <c:v>32370</c:v>
                </c:pt>
                <c:pt idx="4703">
                  <c:v>32371</c:v>
                </c:pt>
                <c:pt idx="4704">
                  <c:v>32372</c:v>
                </c:pt>
                <c:pt idx="4705">
                  <c:v>32373</c:v>
                </c:pt>
                <c:pt idx="4706">
                  <c:v>32374</c:v>
                </c:pt>
                <c:pt idx="4707">
                  <c:v>32375</c:v>
                </c:pt>
                <c:pt idx="4708">
                  <c:v>32376</c:v>
                </c:pt>
                <c:pt idx="4709">
                  <c:v>32377</c:v>
                </c:pt>
                <c:pt idx="4710">
                  <c:v>32378</c:v>
                </c:pt>
                <c:pt idx="4711">
                  <c:v>32379</c:v>
                </c:pt>
                <c:pt idx="4712">
                  <c:v>32380</c:v>
                </c:pt>
                <c:pt idx="4713">
                  <c:v>32381</c:v>
                </c:pt>
                <c:pt idx="4714">
                  <c:v>32382</c:v>
                </c:pt>
                <c:pt idx="4715">
                  <c:v>32383</c:v>
                </c:pt>
                <c:pt idx="4716">
                  <c:v>32384</c:v>
                </c:pt>
                <c:pt idx="4717">
                  <c:v>32385</c:v>
                </c:pt>
                <c:pt idx="4718">
                  <c:v>32386</c:v>
                </c:pt>
                <c:pt idx="4719">
                  <c:v>32387</c:v>
                </c:pt>
                <c:pt idx="4720">
                  <c:v>32388</c:v>
                </c:pt>
                <c:pt idx="4721">
                  <c:v>32389</c:v>
                </c:pt>
                <c:pt idx="4722">
                  <c:v>32390</c:v>
                </c:pt>
                <c:pt idx="4723">
                  <c:v>32391</c:v>
                </c:pt>
                <c:pt idx="4724">
                  <c:v>32392</c:v>
                </c:pt>
                <c:pt idx="4725">
                  <c:v>32393</c:v>
                </c:pt>
                <c:pt idx="4726">
                  <c:v>32394</c:v>
                </c:pt>
                <c:pt idx="4727">
                  <c:v>32395</c:v>
                </c:pt>
                <c:pt idx="4728">
                  <c:v>32396</c:v>
                </c:pt>
                <c:pt idx="4729">
                  <c:v>32397</c:v>
                </c:pt>
                <c:pt idx="4730">
                  <c:v>32398</c:v>
                </c:pt>
                <c:pt idx="4731">
                  <c:v>32399</c:v>
                </c:pt>
                <c:pt idx="4732">
                  <c:v>32400</c:v>
                </c:pt>
                <c:pt idx="4733">
                  <c:v>32401</c:v>
                </c:pt>
                <c:pt idx="4734">
                  <c:v>32402</c:v>
                </c:pt>
                <c:pt idx="4735">
                  <c:v>32403</c:v>
                </c:pt>
                <c:pt idx="4736">
                  <c:v>32404</c:v>
                </c:pt>
                <c:pt idx="4737">
                  <c:v>32405</c:v>
                </c:pt>
                <c:pt idx="4738">
                  <c:v>32406</c:v>
                </c:pt>
                <c:pt idx="4739">
                  <c:v>32407</c:v>
                </c:pt>
                <c:pt idx="4740">
                  <c:v>32408</c:v>
                </c:pt>
                <c:pt idx="4741">
                  <c:v>32409</c:v>
                </c:pt>
                <c:pt idx="4742">
                  <c:v>32410</c:v>
                </c:pt>
                <c:pt idx="4743">
                  <c:v>32411</c:v>
                </c:pt>
                <c:pt idx="4744">
                  <c:v>32412</c:v>
                </c:pt>
                <c:pt idx="4745">
                  <c:v>32413</c:v>
                </c:pt>
                <c:pt idx="4746">
                  <c:v>32414</c:v>
                </c:pt>
                <c:pt idx="4747">
                  <c:v>32415</c:v>
                </c:pt>
                <c:pt idx="4748">
                  <c:v>32416</c:v>
                </c:pt>
                <c:pt idx="4749">
                  <c:v>32417</c:v>
                </c:pt>
                <c:pt idx="4750">
                  <c:v>32418</c:v>
                </c:pt>
                <c:pt idx="4751">
                  <c:v>32419</c:v>
                </c:pt>
                <c:pt idx="4752">
                  <c:v>32420</c:v>
                </c:pt>
                <c:pt idx="4753">
                  <c:v>32421</c:v>
                </c:pt>
                <c:pt idx="4754">
                  <c:v>32422</c:v>
                </c:pt>
                <c:pt idx="4755">
                  <c:v>32423</c:v>
                </c:pt>
                <c:pt idx="4756">
                  <c:v>32424</c:v>
                </c:pt>
                <c:pt idx="4757">
                  <c:v>32425</c:v>
                </c:pt>
                <c:pt idx="4758">
                  <c:v>32426</c:v>
                </c:pt>
                <c:pt idx="4759">
                  <c:v>32427</c:v>
                </c:pt>
                <c:pt idx="4760">
                  <c:v>32428</c:v>
                </c:pt>
                <c:pt idx="4761">
                  <c:v>32429</c:v>
                </c:pt>
                <c:pt idx="4762">
                  <c:v>32430</c:v>
                </c:pt>
                <c:pt idx="4763">
                  <c:v>32431</c:v>
                </c:pt>
                <c:pt idx="4764">
                  <c:v>32432</c:v>
                </c:pt>
                <c:pt idx="4765">
                  <c:v>32433</c:v>
                </c:pt>
                <c:pt idx="4766">
                  <c:v>32434</c:v>
                </c:pt>
                <c:pt idx="4767">
                  <c:v>32435</c:v>
                </c:pt>
                <c:pt idx="4768">
                  <c:v>32436</c:v>
                </c:pt>
                <c:pt idx="4769">
                  <c:v>32437</c:v>
                </c:pt>
                <c:pt idx="4770">
                  <c:v>32438</c:v>
                </c:pt>
                <c:pt idx="4771">
                  <c:v>32439</c:v>
                </c:pt>
                <c:pt idx="4772">
                  <c:v>32440</c:v>
                </c:pt>
                <c:pt idx="4773">
                  <c:v>32441</c:v>
                </c:pt>
                <c:pt idx="4774">
                  <c:v>32442</c:v>
                </c:pt>
                <c:pt idx="4775">
                  <c:v>32443</c:v>
                </c:pt>
                <c:pt idx="4776">
                  <c:v>32444</c:v>
                </c:pt>
                <c:pt idx="4777">
                  <c:v>32445</c:v>
                </c:pt>
                <c:pt idx="4778">
                  <c:v>32446</c:v>
                </c:pt>
                <c:pt idx="4779">
                  <c:v>32447</c:v>
                </c:pt>
                <c:pt idx="4780">
                  <c:v>32448</c:v>
                </c:pt>
                <c:pt idx="4781">
                  <c:v>32449</c:v>
                </c:pt>
                <c:pt idx="4782">
                  <c:v>32450</c:v>
                </c:pt>
                <c:pt idx="4783">
                  <c:v>32451</c:v>
                </c:pt>
                <c:pt idx="4784">
                  <c:v>32452</c:v>
                </c:pt>
                <c:pt idx="4785">
                  <c:v>32453</c:v>
                </c:pt>
                <c:pt idx="4786">
                  <c:v>32454</c:v>
                </c:pt>
                <c:pt idx="4787">
                  <c:v>32455</c:v>
                </c:pt>
                <c:pt idx="4788">
                  <c:v>32456</c:v>
                </c:pt>
                <c:pt idx="4789">
                  <c:v>32457</c:v>
                </c:pt>
                <c:pt idx="4790">
                  <c:v>32458</c:v>
                </c:pt>
                <c:pt idx="4791">
                  <c:v>32459</c:v>
                </c:pt>
                <c:pt idx="4792">
                  <c:v>32460</c:v>
                </c:pt>
                <c:pt idx="4793">
                  <c:v>32461</c:v>
                </c:pt>
                <c:pt idx="4794">
                  <c:v>32462</c:v>
                </c:pt>
                <c:pt idx="4795">
                  <c:v>32463</c:v>
                </c:pt>
                <c:pt idx="4796">
                  <c:v>32464</c:v>
                </c:pt>
                <c:pt idx="4797">
                  <c:v>32465</c:v>
                </c:pt>
                <c:pt idx="4798">
                  <c:v>32466</c:v>
                </c:pt>
                <c:pt idx="4799">
                  <c:v>32467</c:v>
                </c:pt>
                <c:pt idx="4800">
                  <c:v>32468</c:v>
                </c:pt>
                <c:pt idx="4801">
                  <c:v>32469</c:v>
                </c:pt>
                <c:pt idx="4802">
                  <c:v>32470</c:v>
                </c:pt>
                <c:pt idx="4803">
                  <c:v>32471</c:v>
                </c:pt>
                <c:pt idx="4804">
                  <c:v>32472</c:v>
                </c:pt>
                <c:pt idx="4805">
                  <c:v>32473</c:v>
                </c:pt>
                <c:pt idx="4806">
                  <c:v>32474</c:v>
                </c:pt>
                <c:pt idx="4807">
                  <c:v>32475</c:v>
                </c:pt>
                <c:pt idx="4808">
                  <c:v>32476</c:v>
                </c:pt>
                <c:pt idx="4809">
                  <c:v>32477</c:v>
                </c:pt>
                <c:pt idx="4810">
                  <c:v>32478</c:v>
                </c:pt>
                <c:pt idx="4811">
                  <c:v>32479</c:v>
                </c:pt>
                <c:pt idx="4812">
                  <c:v>32480</c:v>
                </c:pt>
                <c:pt idx="4813">
                  <c:v>32481</c:v>
                </c:pt>
                <c:pt idx="4814">
                  <c:v>32482</c:v>
                </c:pt>
                <c:pt idx="4815">
                  <c:v>32483</c:v>
                </c:pt>
                <c:pt idx="4816">
                  <c:v>32484</c:v>
                </c:pt>
                <c:pt idx="4817">
                  <c:v>32485</c:v>
                </c:pt>
                <c:pt idx="4818">
                  <c:v>32486</c:v>
                </c:pt>
                <c:pt idx="4819">
                  <c:v>32487</c:v>
                </c:pt>
                <c:pt idx="4820">
                  <c:v>32488</c:v>
                </c:pt>
                <c:pt idx="4821">
                  <c:v>32489</c:v>
                </c:pt>
                <c:pt idx="4822">
                  <c:v>32490</c:v>
                </c:pt>
                <c:pt idx="4823">
                  <c:v>32491</c:v>
                </c:pt>
                <c:pt idx="4824">
                  <c:v>32492</c:v>
                </c:pt>
                <c:pt idx="4825">
                  <c:v>32493</c:v>
                </c:pt>
                <c:pt idx="4826">
                  <c:v>32494</c:v>
                </c:pt>
                <c:pt idx="4827">
                  <c:v>32495</c:v>
                </c:pt>
                <c:pt idx="4828">
                  <c:v>32496</c:v>
                </c:pt>
                <c:pt idx="4829">
                  <c:v>32497</c:v>
                </c:pt>
                <c:pt idx="4830">
                  <c:v>32498</c:v>
                </c:pt>
                <c:pt idx="4831">
                  <c:v>32499</c:v>
                </c:pt>
                <c:pt idx="4832">
                  <c:v>32500</c:v>
                </c:pt>
                <c:pt idx="4833">
                  <c:v>32501</c:v>
                </c:pt>
                <c:pt idx="4834">
                  <c:v>32502</c:v>
                </c:pt>
                <c:pt idx="4835">
                  <c:v>32503</c:v>
                </c:pt>
                <c:pt idx="4836">
                  <c:v>32504</c:v>
                </c:pt>
                <c:pt idx="4837">
                  <c:v>32505</c:v>
                </c:pt>
                <c:pt idx="4838">
                  <c:v>32506</c:v>
                </c:pt>
                <c:pt idx="4839">
                  <c:v>32507</c:v>
                </c:pt>
                <c:pt idx="4840">
                  <c:v>32508</c:v>
                </c:pt>
                <c:pt idx="4841">
                  <c:v>32509</c:v>
                </c:pt>
                <c:pt idx="4842">
                  <c:v>32510</c:v>
                </c:pt>
                <c:pt idx="4843">
                  <c:v>32511</c:v>
                </c:pt>
                <c:pt idx="4844">
                  <c:v>32512</c:v>
                </c:pt>
                <c:pt idx="4845">
                  <c:v>32513</c:v>
                </c:pt>
                <c:pt idx="4846">
                  <c:v>32514</c:v>
                </c:pt>
                <c:pt idx="4847">
                  <c:v>32515</c:v>
                </c:pt>
                <c:pt idx="4848">
                  <c:v>32516</c:v>
                </c:pt>
                <c:pt idx="4849">
                  <c:v>32517</c:v>
                </c:pt>
                <c:pt idx="4850">
                  <c:v>32518</c:v>
                </c:pt>
                <c:pt idx="4851">
                  <c:v>32519</c:v>
                </c:pt>
                <c:pt idx="4852">
                  <c:v>32520</c:v>
                </c:pt>
                <c:pt idx="4853">
                  <c:v>32521</c:v>
                </c:pt>
                <c:pt idx="4854">
                  <c:v>32522</c:v>
                </c:pt>
                <c:pt idx="4855">
                  <c:v>32523</c:v>
                </c:pt>
                <c:pt idx="4856">
                  <c:v>32524</c:v>
                </c:pt>
                <c:pt idx="4857">
                  <c:v>32525</c:v>
                </c:pt>
                <c:pt idx="4858">
                  <c:v>32526</c:v>
                </c:pt>
                <c:pt idx="4859">
                  <c:v>32527</c:v>
                </c:pt>
                <c:pt idx="4860">
                  <c:v>32528</c:v>
                </c:pt>
                <c:pt idx="4861">
                  <c:v>32529</c:v>
                </c:pt>
                <c:pt idx="4862">
                  <c:v>32530</c:v>
                </c:pt>
                <c:pt idx="4863">
                  <c:v>32531</c:v>
                </c:pt>
                <c:pt idx="4864">
                  <c:v>32532</c:v>
                </c:pt>
                <c:pt idx="4865">
                  <c:v>32533</c:v>
                </c:pt>
                <c:pt idx="4866">
                  <c:v>32534</c:v>
                </c:pt>
                <c:pt idx="4867">
                  <c:v>32535</c:v>
                </c:pt>
                <c:pt idx="4868">
                  <c:v>32536</c:v>
                </c:pt>
                <c:pt idx="4869">
                  <c:v>32537</c:v>
                </c:pt>
                <c:pt idx="4870">
                  <c:v>32538</c:v>
                </c:pt>
                <c:pt idx="4871">
                  <c:v>32539</c:v>
                </c:pt>
                <c:pt idx="4872">
                  <c:v>32540</c:v>
                </c:pt>
                <c:pt idx="4873">
                  <c:v>32541</c:v>
                </c:pt>
                <c:pt idx="4874">
                  <c:v>32542</c:v>
                </c:pt>
                <c:pt idx="4875">
                  <c:v>32543</c:v>
                </c:pt>
                <c:pt idx="4876">
                  <c:v>32544</c:v>
                </c:pt>
                <c:pt idx="4877">
                  <c:v>32545</c:v>
                </c:pt>
                <c:pt idx="4878">
                  <c:v>32546</c:v>
                </c:pt>
                <c:pt idx="4879">
                  <c:v>32547</c:v>
                </c:pt>
                <c:pt idx="4880">
                  <c:v>32548</c:v>
                </c:pt>
                <c:pt idx="4881">
                  <c:v>32549</c:v>
                </c:pt>
                <c:pt idx="4882">
                  <c:v>32550</c:v>
                </c:pt>
                <c:pt idx="4883">
                  <c:v>32551</c:v>
                </c:pt>
                <c:pt idx="4884">
                  <c:v>32552</c:v>
                </c:pt>
                <c:pt idx="4885">
                  <c:v>32553</c:v>
                </c:pt>
                <c:pt idx="4886">
                  <c:v>32554</c:v>
                </c:pt>
                <c:pt idx="4887">
                  <c:v>32555</c:v>
                </c:pt>
                <c:pt idx="4888">
                  <c:v>32556</c:v>
                </c:pt>
                <c:pt idx="4889">
                  <c:v>32557</c:v>
                </c:pt>
                <c:pt idx="4890">
                  <c:v>32558</c:v>
                </c:pt>
                <c:pt idx="4891">
                  <c:v>32559</c:v>
                </c:pt>
                <c:pt idx="4892">
                  <c:v>32560</c:v>
                </c:pt>
                <c:pt idx="4893">
                  <c:v>32561</c:v>
                </c:pt>
                <c:pt idx="4894">
                  <c:v>32562</c:v>
                </c:pt>
                <c:pt idx="4895">
                  <c:v>32563</c:v>
                </c:pt>
                <c:pt idx="4896">
                  <c:v>32564</c:v>
                </c:pt>
                <c:pt idx="4897">
                  <c:v>32565</c:v>
                </c:pt>
                <c:pt idx="4898">
                  <c:v>32566</c:v>
                </c:pt>
                <c:pt idx="4899">
                  <c:v>32567</c:v>
                </c:pt>
                <c:pt idx="4900">
                  <c:v>32568</c:v>
                </c:pt>
                <c:pt idx="4901">
                  <c:v>32569</c:v>
                </c:pt>
                <c:pt idx="4902">
                  <c:v>32570</c:v>
                </c:pt>
                <c:pt idx="4903">
                  <c:v>32571</c:v>
                </c:pt>
                <c:pt idx="4904">
                  <c:v>32572</c:v>
                </c:pt>
                <c:pt idx="4905">
                  <c:v>32573</c:v>
                </c:pt>
                <c:pt idx="4906">
                  <c:v>32574</c:v>
                </c:pt>
                <c:pt idx="4907">
                  <c:v>32575</c:v>
                </c:pt>
                <c:pt idx="4908">
                  <c:v>32576</c:v>
                </c:pt>
                <c:pt idx="4909">
                  <c:v>32577</c:v>
                </c:pt>
                <c:pt idx="4910">
                  <c:v>32578</c:v>
                </c:pt>
                <c:pt idx="4911">
                  <c:v>32579</c:v>
                </c:pt>
                <c:pt idx="4912">
                  <c:v>32580</c:v>
                </c:pt>
                <c:pt idx="4913">
                  <c:v>32581</c:v>
                </c:pt>
                <c:pt idx="4914">
                  <c:v>32582</c:v>
                </c:pt>
                <c:pt idx="4915">
                  <c:v>32583</c:v>
                </c:pt>
                <c:pt idx="4916">
                  <c:v>32584</c:v>
                </c:pt>
                <c:pt idx="4917">
                  <c:v>32585</c:v>
                </c:pt>
                <c:pt idx="4918">
                  <c:v>32586</c:v>
                </c:pt>
                <c:pt idx="4919">
                  <c:v>32587</c:v>
                </c:pt>
                <c:pt idx="4920">
                  <c:v>32588</c:v>
                </c:pt>
                <c:pt idx="4921">
                  <c:v>32589</c:v>
                </c:pt>
                <c:pt idx="4922">
                  <c:v>32590</c:v>
                </c:pt>
                <c:pt idx="4923">
                  <c:v>32591</c:v>
                </c:pt>
                <c:pt idx="4924">
                  <c:v>32592</c:v>
                </c:pt>
                <c:pt idx="4925">
                  <c:v>32593</c:v>
                </c:pt>
                <c:pt idx="4926">
                  <c:v>32594</c:v>
                </c:pt>
                <c:pt idx="4927">
                  <c:v>32595</c:v>
                </c:pt>
                <c:pt idx="4928">
                  <c:v>32596</c:v>
                </c:pt>
                <c:pt idx="4929">
                  <c:v>32597</c:v>
                </c:pt>
                <c:pt idx="4930">
                  <c:v>32598</c:v>
                </c:pt>
                <c:pt idx="4931">
                  <c:v>32599</c:v>
                </c:pt>
                <c:pt idx="4932">
                  <c:v>32600</c:v>
                </c:pt>
                <c:pt idx="4933">
                  <c:v>32601</c:v>
                </c:pt>
                <c:pt idx="4934">
                  <c:v>32602</c:v>
                </c:pt>
                <c:pt idx="4935">
                  <c:v>32603</c:v>
                </c:pt>
                <c:pt idx="4936">
                  <c:v>32604</c:v>
                </c:pt>
                <c:pt idx="4937">
                  <c:v>32605</c:v>
                </c:pt>
                <c:pt idx="4938">
                  <c:v>32606</c:v>
                </c:pt>
                <c:pt idx="4939">
                  <c:v>32607</c:v>
                </c:pt>
                <c:pt idx="4940">
                  <c:v>32608</c:v>
                </c:pt>
                <c:pt idx="4941">
                  <c:v>32609</c:v>
                </c:pt>
                <c:pt idx="4942">
                  <c:v>32610</c:v>
                </c:pt>
                <c:pt idx="4943">
                  <c:v>32611</c:v>
                </c:pt>
                <c:pt idx="4944">
                  <c:v>32612</c:v>
                </c:pt>
                <c:pt idx="4945">
                  <c:v>32613</c:v>
                </c:pt>
                <c:pt idx="4946">
                  <c:v>32614</c:v>
                </c:pt>
                <c:pt idx="4947">
                  <c:v>32615</c:v>
                </c:pt>
                <c:pt idx="4948">
                  <c:v>32616</c:v>
                </c:pt>
                <c:pt idx="4949">
                  <c:v>32617</c:v>
                </c:pt>
                <c:pt idx="4950">
                  <c:v>32618</c:v>
                </c:pt>
                <c:pt idx="4951">
                  <c:v>32619</c:v>
                </c:pt>
                <c:pt idx="4952">
                  <c:v>32620</c:v>
                </c:pt>
                <c:pt idx="4953">
                  <c:v>32621</c:v>
                </c:pt>
                <c:pt idx="4954">
                  <c:v>32622</c:v>
                </c:pt>
                <c:pt idx="4955">
                  <c:v>32623</c:v>
                </c:pt>
                <c:pt idx="4956">
                  <c:v>32624</c:v>
                </c:pt>
                <c:pt idx="4957">
                  <c:v>32625</c:v>
                </c:pt>
                <c:pt idx="4958">
                  <c:v>32626</c:v>
                </c:pt>
                <c:pt idx="4959">
                  <c:v>32627</c:v>
                </c:pt>
                <c:pt idx="4960">
                  <c:v>32628</c:v>
                </c:pt>
                <c:pt idx="4961">
                  <c:v>32629</c:v>
                </c:pt>
                <c:pt idx="4962">
                  <c:v>32630</c:v>
                </c:pt>
                <c:pt idx="4963">
                  <c:v>32631</c:v>
                </c:pt>
                <c:pt idx="4964">
                  <c:v>32632</c:v>
                </c:pt>
                <c:pt idx="4965">
                  <c:v>32633</c:v>
                </c:pt>
                <c:pt idx="4966">
                  <c:v>32634</c:v>
                </c:pt>
                <c:pt idx="4967">
                  <c:v>32635</c:v>
                </c:pt>
                <c:pt idx="4968">
                  <c:v>32636</c:v>
                </c:pt>
                <c:pt idx="4969">
                  <c:v>32637</c:v>
                </c:pt>
                <c:pt idx="4970">
                  <c:v>32638</c:v>
                </c:pt>
                <c:pt idx="4971">
                  <c:v>32639</c:v>
                </c:pt>
                <c:pt idx="4972">
                  <c:v>32640</c:v>
                </c:pt>
                <c:pt idx="4973">
                  <c:v>32641</c:v>
                </c:pt>
                <c:pt idx="4974">
                  <c:v>32642</c:v>
                </c:pt>
                <c:pt idx="4975">
                  <c:v>32643</c:v>
                </c:pt>
                <c:pt idx="4976">
                  <c:v>32644</c:v>
                </c:pt>
                <c:pt idx="4977">
                  <c:v>32645</c:v>
                </c:pt>
                <c:pt idx="4978">
                  <c:v>32646</c:v>
                </c:pt>
                <c:pt idx="4979">
                  <c:v>32647</c:v>
                </c:pt>
                <c:pt idx="4980">
                  <c:v>32648</c:v>
                </c:pt>
                <c:pt idx="4981">
                  <c:v>32649</c:v>
                </c:pt>
                <c:pt idx="4982">
                  <c:v>32650</c:v>
                </c:pt>
                <c:pt idx="4983">
                  <c:v>32651</c:v>
                </c:pt>
                <c:pt idx="4984">
                  <c:v>32652</c:v>
                </c:pt>
                <c:pt idx="4985">
                  <c:v>32653</c:v>
                </c:pt>
                <c:pt idx="4986">
                  <c:v>32654</c:v>
                </c:pt>
                <c:pt idx="4987">
                  <c:v>32655</c:v>
                </c:pt>
                <c:pt idx="4988">
                  <c:v>32656</c:v>
                </c:pt>
                <c:pt idx="4989">
                  <c:v>32657</c:v>
                </c:pt>
                <c:pt idx="4990">
                  <c:v>32658</c:v>
                </c:pt>
                <c:pt idx="4991">
                  <c:v>32659</c:v>
                </c:pt>
                <c:pt idx="4992">
                  <c:v>32660</c:v>
                </c:pt>
                <c:pt idx="4993">
                  <c:v>32661</c:v>
                </c:pt>
                <c:pt idx="4994">
                  <c:v>32662</c:v>
                </c:pt>
                <c:pt idx="4995">
                  <c:v>32663</c:v>
                </c:pt>
                <c:pt idx="4996">
                  <c:v>32664</c:v>
                </c:pt>
                <c:pt idx="4997">
                  <c:v>32665</c:v>
                </c:pt>
                <c:pt idx="4998">
                  <c:v>32666</c:v>
                </c:pt>
                <c:pt idx="4999">
                  <c:v>32667</c:v>
                </c:pt>
                <c:pt idx="5000">
                  <c:v>32668</c:v>
                </c:pt>
                <c:pt idx="5001">
                  <c:v>32669</c:v>
                </c:pt>
                <c:pt idx="5002">
                  <c:v>32670</c:v>
                </c:pt>
                <c:pt idx="5003">
                  <c:v>32671</c:v>
                </c:pt>
                <c:pt idx="5004">
                  <c:v>32672</c:v>
                </c:pt>
                <c:pt idx="5005">
                  <c:v>32673</c:v>
                </c:pt>
                <c:pt idx="5006">
                  <c:v>32674</c:v>
                </c:pt>
                <c:pt idx="5007">
                  <c:v>32675</c:v>
                </c:pt>
                <c:pt idx="5008">
                  <c:v>32676</c:v>
                </c:pt>
                <c:pt idx="5009">
                  <c:v>32677</c:v>
                </c:pt>
                <c:pt idx="5010">
                  <c:v>32678</c:v>
                </c:pt>
                <c:pt idx="5011">
                  <c:v>32679</c:v>
                </c:pt>
                <c:pt idx="5012">
                  <c:v>32680</c:v>
                </c:pt>
                <c:pt idx="5013">
                  <c:v>32681</c:v>
                </c:pt>
                <c:pt idx="5014">
                  <c:v>32682</c:v>
                </c:pt>
                <c:pt idx="5015">
                  <c:v>32683</c:v>
                </c:pt>
                <c:pt idx="5016">
                  <c:v>32684</c:v>
                </c:pt>
                <c:pt idx="5017">
                  <c:v>32685</c:v>
                </c:pt>
                <c:pt idx="5018">
                  <c:v>32686</c:v>
                </c:pt>
                <c:pt idx="5019">
                  <c:v>32687</c:v>
                </c:pt>
                <c:pt idx="5020">
                  <c:v>32688</c:v>
                </c:pt>
                <c:pt idx="5021">
                  <c:v>32689</c:v>
                </c:pt>
                <c:pt idx="5022">
                  <c:v>32690</c:v>
                </c:pt>
                <c:pt idx="5023">
                  <c:v>32691</c:v>
                </c:pt>
                <c:pt idx="5024">
                  <c:v>32692</c:v>
                </c:pt>
                <c:pt idx="5025">
                  <c:v>32693</c:v>
                </c:pt>
                <c:pt idx="5026">
                  <c:v>32694</c:v>
                </c:pt>
                <c:pt idx="5027">
                  <c:v>32695</c:v>
                </c:pt>
                <c:pt idx="5028">
                  <c:v>32696</c:v>
                </c:pt>
                <c:pt idx="5029">
                  <c:v>32697</c:v>
                </c:pt>
                <c:pt idx="5030">
                  <c:v>32698</c:v>
                </c:pt>
                <c:pt idx="5031">
                  <c:v>32699</c:v>
                </c:pt>
                <c:pt idx="5032">
                  <c:v>32700</c:v>
                </c:pt>
                <c:pt idx="5033">
                  <c:v>32701</c:v>
                </c:pt>
                <c:pt idx="5034">
                  <c:v>32702</c:v>
                </c:pt>
                <c:pt idx="5035">
                  <c:v>32703</c:v>
                </c:pt>
                <c:pt idx="5036">
                  <c:v>32704</c:v>
                </c:pt>
                <c:pt idx="5037">
                  <c:v>32705</c:v>
                </c:pt>
                <c:pt idx="5038">
                  <c:v>32706</c:v>
                </c:pt>
                <c:pt idx="5039">
                  <c:v>32707</c:v>
                </c:pt>
                <c:pt idx="5040">
                  <c:v>32708</c:v>
                </c:pt>
                <c:pt idx="5041">
                  <c:v>32709</c:v>
                </c:pt>
                <c:pt idx="5042">
                  <c:v>32710</c:v>
                </c:pt>
                <c:pt idx="5043">
                  <c:v>32711</c:v>
                </c:pt>
                <c:pt idx="5044">
                  <c:v>32712</c:v>
                </c:pt>
                <c:pt idx="5045">
                  <c:v>32713</c:v>
                </c:pt>
                <c:pt idx="5046">
                  <c:v>32714</c:v>
                </c:pt>
                <c:pt idx="5047">
                  <c:v>32715</c:v>
                </c:pt>
                <c:pt idx="5048">
                  <c:v>32716</c:v>
                </c:pt>
                <c:pt idx="5049">
                  <c:v>32717</c:v>
                </c:pt>
                <c:pt idx="5050">
                  <c:v>32718</c:v>
                </c:pt>
                <c:pt idx="5051">
                  <c:v>32719</c:v>
                </c:pt>
                <c:pt idx="5052">
                  <c:v>32720</c:v>
                </c:pt>
                <c:pt idx="5053">
                  <c:v>32721</c:v>
                </c:pt>
                <c:pt idx="5054">
                  <c:v>32722</c:v>
                </c:pt>
                <c:pt idx="5055">
                  <c:v>32723</c:v>
                </c:pt>
                <c:pt idx="5056">
                  <c:v>32724</c:v>
                </c:pt>
                <c:pt idx="5057">
                  <c:v>32725</c:v>
                </c:pt>
                <c:pt idx="5058">
                  <c:v>32726</c:v>
                </c:pt>
                <c:pt idx="5059">
                  <c:v>32727</c:v>
                </c:pt>
                <c:pt idx="5060">
                  <c:v>32728</c:v>
                </c:pt>
                <c:pt idx="5061">
                  <c:v>32729</c:v>
                </c:pt>
                <c:pt idx="5062">
                  <c:v>32730</c:v>
                </c:pt>
                <c:pt idx="5063">
                  <c:v>32731</c:v>
                </c:pt>
                <c:pt idx="5064">
                  <c:v>32732</c:v>
                </c:pt>
                <c:pt idx="5065">
                  <c:v>32733</c:v>
                </c:pt>
                <c:pt idx="5066">
                  <c:v>32734</c:v>
                </c:pt>
                <c:pt idx="5067">
                  <c:v>32735</c:v>
                </c:pt>
                <c:pt idx="5068">
                  <c:v>32736</c:v>
                </c:pt>
                <c:pt idx="5069">
                  <c:v>32737</c:v>
                </c:pt>
                <c:pt idx="5070">
                  <c:v>32738</c:v>
                </c:pt>
                <c:pt idx="5071">
                  <c:v>32739</c:v>
                </c:pt>
                <c:pt idx="5072">
                  <c:v>32740</c:v>
                </c:pt>
                <c:pt idx="5073">
                  <c:v>32741</c:v>
                </c:pt>
                <c:pt idx="5074">
                  <c:v>32742</c:v>
                </c:pt>
                <c:pt idx="5075">
                  <c:v>32743</c:v>
                </c:pt>
                <c:pt idx="5076">
                  <c:v>32744</c:v>
                </c:pt>
                <c:pt idx="5077">
                  <c:v>32745</c:v>
                </c:pt>
                <c:pt idx="5078">
                  <c:v>32746</c:v>
                </c:pt>
                <c:pt idx="5079">
                  <c:v>32747</c:v>
                </c:pt>
                <c:pt idx="5080">
                  <c:v>32748</c:v>
                </c:pt>
                <c:pt idx="5081">
                  <c:v>32749</c:v>
                </c:pt>
                <c:pt idx="5082">
                  <c:v>32750</c:v>
                </c:pt>
                <c:pt idx="5083">
                  <c:v>32751</c:v>
                </c:pt>
                <c:pt idx="5084">
                  <c:v>32752</c:v>
                </c:pt>
                <c:pt idx="5085">
                  <c:v>32753</c:v>
                </c:pt>
                <c:pt idx="5086">
                  <c:v>32754</c:v>
                </c:pt>
                <c:pt idx="5087">
                  <c:v>32755</c:v>
                </c:pt>
                <c:pt idx="5088">
                  <c:v>32756</c:v>
                </c:pt>
                <c:pt idx="5089">
                  <c:v>32757</c:v>
                </c:pt>
                <c:pt idx="5090">
                  <c:v>32758</c:v>
                </c:pt>
                <c:pt idx="5091">
                  <c:v>32759</c:v>
                </c:pt>
                <c:pt idx="5092">
                  <c:v>32760</c:v>
                </c:pt>
                <c:pt idx="5093">
                  <c:v>32761</c:v>
                </c:pt>
                <c:pt idx="5094">
                  <c:v>32762</c:v>
                </c:pt>
                <c:pt idx="5095">
                  <c:v>32763</c:v>
                </c:pt>
                <c:pt idx="5096">
                  <c:v>32764</c:v>
                </c:pt>
                <c:pt idx="5097">
                  <c:v>32765</c:v>
                </c:pt>
                <c:pt idx="5098">
                  <c:v>32766</c:v>
                </c:pt>
                <c:pt idx="5099">
                  <c:v>32767</c:v>
                </c:pt>
                <c:pt idx="5100">
                  <c:v>32768</c:v>
                </c:pt>
                <c:pt idx="5101">
                  <c:v>32769</c:v>
                </c:pt>
                <c:pt idx="5102">
                  <c:v>32770</c:v>
                </c:pt>
                <c:pt idx="5103">
                  <c:v>32771</c:v>
                </c:pt>
                <c:pt idx="5104">
                  <c:v>32772</c:v>
                </c:pt>
                <c:pt idx="5105">
                  <c:v>32773</c:v>
                </c:pt>
                <c:pt idx="5106">
                  <c:v>32774</c:v>
                </c:pt>
                <c:pt idx="5107">
                  <c:v>32775</c:v>
                </c:pt>
                <c:pt idx="5108">
                  <c:v>32776</c:v>
                </c:pt>
                <c:pt idx="5109">
                  <c:v>32777</c:v>
                </c:pt>
                <c:pt idx="5110">
                  <c:v>32778</c:v>
                </c:pt>
                <c:pt idx="5111">
                  <c:v>32779</c:v>
                </c:pt>
                <c:pt idx="5112">
                  <c:v>32780</c:v>
                </c:pt>
                <c:pt idx="5113">
                  <c:v>32781</c:v>
                </c:pt>
                <c:pt idx="5114">
                  <c:v>32782</c:v>
                </c:pt>
                <c:pt idx="5115">
                  <c:v>32783</c:v>
                </c:pt>
                <c:pt idx="5116">
                  <c:v>32784</c:v>
                </c:pt>
                <c:pt idx="5117">
                  <c:v>32785</c:v>
                </c:pt>
                <c:pt idx="5118">
                  <c:v>32786</c:v>
                </c:pt>
                <c:pt idx="5119">
                  <c:v>32787</c:v>
                </c:pt>
                <c:pt idx="5120">
                  <c:v>32788</c:v>
                </c:pt>
                <c:pt idx="5121">
                  <c:v>32789</c:v>
                </c:pt>
                <c:pt idx="5122">
                  <c:v>32790</c:v>
                </c:pt>
                <c:pt idx="5123">
                  <c:v>32791</c:v>
                </c:pt>
                <c:pt idx="5124">
                  <c:v>32792</c:v>
                </c:pt>
                <c:pt idx="5125">
                  <c:v>32793</c:v>
                </c:pt>
                <c:pt idx="5126">
                  <c:v>32794</c:v>
                </c:pt>
                <c:pt idx="5127">
                  <c:v>32795</c:v>
                </c:pt>
                <c:pt idx="5128">
                  <c:v>32796</c:v>
                </c:pt>
                <c:pt idx="5129">
                  <c:v>32797</c:v>
                </c:pt>
                <c:pt idx="5130">
                  <c:v>32798</c:v>
                </c:pt>
                <c:pt idx="5131">
                  <c:v>32799</c:v>
                </c:pt>
                <c:pt idx="5132">
                  <c:v>32800</c:v>
                </c:pt>
                <c:pt idx="5133">
                  <c:v>32801</c:v>
                </c:pt>
                <c:pt idx="5134">
                  <c:v>32802</c:v>
                </c:pt>
                <c:pt idx="5135">
                  <c:v>32803</c:v>
                </c:pt>
                <c:pt idx="5136">
                  <c:v>32804</c:v>
                </c:pt>
                <c:pt idx="5137">
                  <c:v>32805</c:v>
                </c:pt>
                <c:pt idx="5138">
                  <c:v>32806</c:v>
                </c:pt>
                <c:pt idx="5139">
                  <c:v>32807</c:v>
                </c:pt>
                <c:pt idx="5140">
                  <c:v>32808</c:v>
                </c:pt>
                <c:pt idx="5141">
                  <c:v>32809</c:v>
                </c:pt>
                <c:pt idx="5142">
                  <c:v>32810</c:v>
                </c:pt>
                <c:pt idx="5143">
                  <c:v>32811</c:v>
                </c:pt>
                <c:pt idx="5144">
                  <c:v>32812</c:v>
                </c:pt>
                <c:pt idx="5145">
                  <c:v>32813</c:v>
                </c:pt>
                <c:pt idx="5146">
                  <c:v>32814</c:v>
                </c:pt>
                <c:pt idx="5147">
                  <c:v>32815</c:v>
                </c:pt>
                <c:pt idx="5148">
                  <c:v>32816</c:v>
                </c:pt>
                <c:pt idx="5149">
                  <c:v>32817</c:v>
                </c:pt>
                <c:pt idx="5150">
                  <c:v>32818</c:v>
                </c:pt>
                <c:pt idx="5151">
                  <c:v>32819</c:v>
                </c:pt>
                <c:pt idx="5152">
                  <c:v>32820</c:v>
                </c:pt>
                <c:pt idx="5153">
                  <c:v>32821</c:v>
                </c:pt>
                <c:pt idx="5154">
                  <c:v>32822</c:v>
                </c:pt>
                <c:pt idx="5155">
                  <c:v>32823</c:v>
                </c:pt>
                <c:pt idx="5156">
                  <c:v>32824</c:v>
                </c:pt>
                <c:pt idx="5157">
                  <c:v>32825</c:v>
                </c:pt>
                <c:pt idx="5158">
                  <c:v>32826</c:v>
                </c:pt>
                <c:pt idx="5159">
                  <c:v>32827</c:v>
                </c:pt>
                <c:pt idx="5160">
                  <c:v>32828</c:v>
                </c:pt>
                <c:pt idx="5161">
                  <c:v>32829</c:v>
                </c:pt>
                <c:pt idx="5162">
                  <c:v>32830</c:v>
                </c:pt>
                <c:pt idx="5163">
                  <c:v>32831</c:v>
                </c:pt>
                <c:pt idx="5164">
                  <c:v>32832</c:v>
                </c:pt>
                <c:pt idx="5165">
                  <c:v>32833</c:v>
                </c:pt>
                <c:pt idx="5166">
                  <c:v>32834</c:v>
                </c:pt>
                <c:pt idx="5167">
                  <c:v>32835</c:v>
                </c:pt>
                <c:pt idx="5168">
                  <c:v>32836</c:v>
                </c:pt>
                <c:pt idx="5169">
                  <c:v>32837</c:v>
                </c:pt>
                <c:pt idx="5170">
                  <c:v>32838</c:v>
                </c:pt>
                <c:pt idx="5171">
                  <c:v>32839</c:v>
                </c:pt>
                <c:pt idx="5172">
                  <c:v>32840</c:v>
                </c:pt>
                <c:pt idx="5173">
                  <c:v>32841</c:v>
                </c:pt>
                <c:pt idx="5174">
                  <c:v>32842</c:v>
                </c:pt>
                <c:pt idx="5175">
                  <c:v>32843</c:v>
                </c:pt>
                <c:pt idx="5176">
                  <c:v>32844</c:v>
                </c:pt>
                <c:pt idx="5177">
                  <c:v>32845</c:v>
                </c:pt>
                <c:pt idx="5178">
                  <c:v>32846</c:v>
                </c:pt>
                <c:pt idx="5179">
                  <c:v>32847</c:v>
                </c:pt>
                <c:pt idx="5180">
                  <c:v>32848</c:v>
                </c:pt>
                <c:pt idx="5181">
                  <c:v>32849</c:v>
                </c:pt>
                <c:pt idx="5182">
                  <c:v>32850</c:v>
                </c:pt>
                <c:pt idx="5183">
                  <c:v>32851</c:v>
                </c:pt>
                <c:pt idx="5184">
                  <c:v>32852</c:v>
                </c:pt>
                <c:pt idx="5185">
                  <c:v>32853</c:v>
                </c:pt>
                <c:pt idx="5186">
                  <c:v>32854</c:v>
                </c:pt>
                <c:pt idx="5187">
                  <c:v>32855</c:v>
                </c:pt>
                <c:pt idx="5188">
                  <c:v>32856</c:v>
                </c:pt>
                <c:pt idx="5189">
                  <c:v>32857</c:v>
                </c:pt>
                <c:pt idx="5190">
                  <c:v>32858</c:v>
                </c:pt>
                <c:pt idx="5191">
                  <c:v>32859</c:v>
                </c:pt>
                <c:pt idx="5192">
                  <c:v>32860</c:v>
                </c:pt>
                <c:pt idx="5193">
                  <c:v>32861</c:v>
                </c:pt>
                <c:pt idx="5194">
                  <c:v>32862</c:v>
                </c:pt>
                <c:pt idx="5195">
                  <c:v>32863</c:v>
                </c:pt>
                <c:pt idx="5196">
                  <c:v>32864</c:v>
                </c:pt>
                <c:pt idx="5197">
                  <c:v>32865</c:v>
                </c:pt>
                <c:pt idx="5198">
                  <c:v>32866</c:v>
                </c:pt>
                <c:pt idx="5199">
                  <c:v>32867</c:v>
                </c:pt>
                <c:pt idx="5200">
                  <c:v>32868</c:v>
                </c:pt>
                <c:pt idx="5201">
                  <c:v>32869</c:v>
                </c:pt>
                <c:pt idx="5202">
                  <c:v>32870</c:v>
                </c:pt>
                <c:pt idx="5203">
                  <c:v>32871</c:v>
                </c:pt>
                <c:pt idx="5204">
                  <c:v>32872</c:v>
                </c:pt>
                <c:pt idx="5205">
                  <c:v>32873</c:v>
                </c:pt>
                <c:pt idx="5206">
                  <c:v>32874</c:v>
                </c:pt>
                <c:pt idx="5207">
                  <c:v>32875</c:v>
                </c:pt>
                <c:pt idx="5208">
                  <c:v>32876</c:v>
                </c:pt>
                <c:pt idx="5209">
                  <c:v>32877</c:v>
                </c:pt>
                <c:pt idx="5210">
                  <c:v>32878</c:v>
                </c:pt>
                <c:pt idx="5211">
                  <c:v>32879</c:v>
                </c:pt>
                <c:pt idx="5212">
                  <c:v>32880</c:v>
                </c:pt>
                <c:pt idx="5213">
                  <c:v>32881</c:v>
                </c:pt>
                <c:pt idx="5214">
                  <c:v>32882</c:v>
                </c:pt>
                <c:pt idx="5215">
                  <c:v>32883</c:v>
                </c:pt>
                <c:pt idx="5216">
                  <c:v>32884</c:v>
                </c:pt>
                <c:pt idx="5217">
                  <c:v>32885</c:v>
                </c:pt>
                <c:pt idx="5218">
                  <c:v>32886</c:v>
                </c:pt>
                <c:pt idx="5219">
                  <c:v>32887</c:v>
                </c:pt>
                <c:pt idx="5220">
                  <c:v>32888</c:v>
                </c:pt>
                <c:pt idx="5221">
                  <c:v>32889</c:v>
                </c:pt>
                <c:pt idx="5222">
                  <c:v>32890</c:v>
                </c:pt>
                <c:pt idx="5223">
                  <c:v>32891</c:v>
                </c:pt>
                <c:pt idx="5224">
                  <c:v>32892</c:v>
                </c:pt>
                <c:pt idx="5225">
                  <c:v>32893</c:v>
                </c:pt>
                <c:pt idx="5226">
                  <c:v>32894</c:v>
                </c:pt>
                <c:pt idx="5227">
                  <c:v>32895</c:v>
                </c:pt>
                <c:pt idx="5228">
                  <c:v>32896</c:v>
                </c:pt>
                <c:pt idx="5229">
                  <c:v>32897</c:v>
                </c:pt>
                <c:pt idx="5230">
                  <c:v>32898</c:v>
                </c:pt>
                <c:pt idx="5231">
                  <c:v>32899</c:v>
                </c:pt>
                <c:pt idx="5232">
                  <c:v>32900</c:v>
                </c:pt>
                <c:pt idx="5233">
                  <c:v>32901</c:v>
                </c:pt>
                <c:pt idx="5234">
                  <c:v>32902</c:v>
                </c:pt>
                <c:pt idx="5235">
                  <c:v>32903</c:v>
                </c:pt>
                <c:pt idx="5236">
                  <c:v>32904</c:v>
                </c:pt>
                <c:pt idx="5237">
                  <c:v>32905</c:v>
                </c:pt>
                <c:pt idx="5238">
                  <c:v>32906</c:v>
                </c:pt>
                <c:pt idx="5239">
                  <c:v>32907</c:v>
                </c:pt>
                <c:pt idx="5240">
                  <c:v>32908</c:v>
                </c:pt>
                <c:pt idx="5241">
                  <c:v>32909</c:v>
                </c:pt>
                <c:pt idx="5242">
                  <c:v>32910</c:v>
                </c:pt>
                <c:pt idx="5243">
                  <c:v>32911</c:v>
                </c:pt>
                <c:pt idx="5244">
                  <c:v>32912</c:v>
                </c:pt>
                <c:pt idx="5245">
                  <c:v>32913</c:v>
                </c:pt>
                <c:pt idx="5246">
                  <c:v>32914</c:v>
                </c:pt>
                <c:pt idx="5247">
                  <c:v>32915</c:v>
                </c:pt>
                <c:pt idx="5248">
                  <c:v>32916</c:v>
                </c:pt>
                <c:pt idx="5249">
                  <c:v>32917</c:v>
                </c:pt>
                <c:pt idx="5250">
                  <c:v>32918</c:v>
                </c:pt>
                <c:pt idx="5251">
                  <c:v>32919</c:v>
                </c:pt>
                <c:pt idx="5252">
                  <c:v>32920</c:v>
                </c:pt>
                <c:pt idx="5253">
                  <c:v>32921</c:v>
                </c:pt>
                <c:pt idx="5254">
                  <c:v>32922</c:v>
                </c:pt>
                <c:pt idx="5255">
                  <c:v>32923</c:v>
                </c:pt>
                <c:pt idx="5256">
                  <c:v>32924</c:v>
                </c:pt>
                <c:pt idx="5257">
                  <c:v>32925</c:v>
                </c:pt>
                <c:pt idx="5258">
                  <c:v>32926</c:v>
                </c:pt>
                <c:pt idx="5259">
                  <c:v>32927</c:v>
                </c:pt>
                <c:pt idx="5260">
                  <c:v>32928</c:v>
                </c:pt>
                <c:pt idx="5261">
                  <c:v>32929</c:v>
                </c:pt>
                <c:pt idx="5262">
                  <c:v>32930</c:v>
                </c:pt>
                <c:pt idx="5263">
                  <c:v>32931</c:v>
                </c:pt>
                <c:pt idx="5264">
                  <c:v>32932</c:v>
                </c:pt>
                <c:pt idx="5265">
                  <c:v>32933</c:v>
                </c:pt>
                <c:pt idx="5266">
                  <c:v>32934</c:v>
                </c:pt>
                <c:pt idx="5267">
                  <c:v>32935</c:v>
                </c:pt>
                <c:pt idx="5268">
                  <c:v>32936</c:v>
                </c:pt>
                <c:pt idx="5269">
                  <c:v>32937</c:v>
                </c:pt>
                <c:pt idx="5270">
                  <c:v>32938</c:v>
                </c:pt>
                <c:pt idx="5271">
                  <c:v>32939</c:v>
                </c:pt>
                <c:pt idx="5272">
                  <c:v>32940</c:v>
                </c:pt>
                <c:pt idx="5273">
                  <c:v>32941</c:v>
                </c:pt>
                <c:pt idx="5274">
                  <c:v>32942</c:v>
                </c:pt>
                <c:pt idx="5275">
                  <c:v>32943</c:v>
                </c:pt>
                <c:pt idx="5276">
                  <c:v>32944</c:v>
                </c:pt>
                <c:pt idx="5277">
                  <c:v>32945</c:v>
                </c:pt>
                <c:pt idx="5278">
                  <c:v>32946</c:v>
                </c:pt>
                <c:pt idx="5279">
                  <c:v>32947</c:v>
                </c:pt>
                <c:pt idx="5280">
                  <c:v>32948</c:v>
                </c:pt>
                <c:pt idx="5281">
                  <c:v>32949</c:v>
                </c:pt>
                <c:pt idx="5282">
                  <c:v>32950</c:v>
                </c:pt>
                <c:pt idx="5283">
                  <c:v>32951</c:v>
                </c:pt>
                <c:pt idx="5284">
                  <c:v>32952</c:v>
                </c:pt>
                <c:pt idx="5285">
                  <c:v>32953</c:v>
                </c:pt>
                <c:pt idx="5286">
                  <c:v>32954</c:v>
                </c:pt>
                <c:pt idx="5287">
                  <c:v>32955</c:v>
                </c:pt>
                <c:pt idx="5288">
                  <c:v>32956</c:v>
                </c:pt>
                <c:pt idx="5289">
                  <c:v>32957</c:v>
                </c:pt>
                <c:pt idx="5290">
                  <c:v>32958</c:v>
                </c:pt>
                <c:pt idx="5291">
                  <c:v>32959</c:v>
                </c:pt>
                <c:pt idx="5292">
                  <c:v>32960</c:v>
                </c:pt>
                <c:pt idx="5293">
                  <c:v>32961</c:v>
                </c:pt>
                <c:pt idx="5294">
                  <c:v>32962</c:v>
                </c:pt>
                <c:pt idx="5295">
                  <c:v>32963</c:v>
                </c:pt>
                <c:pt idx="5296">
                  <c:v>32964</c:v>
                </c:pt>
                <c:pt idx="5297">
                  <c:v>32965</c:v>
                </c:pt>
                <c:pt idx="5298">
                  <c:v>32966</c:v>
                </c:pt>
                <c:pt idx="5299">
                  <c:v>32967</c:v>
                </c:pt>
                <c:pt idx="5300">
                  <c:v>32968</c:v>
                </c:pt>
                <c:pt idx="5301">
                  <c:v>32969</c:v>
                </c:pt>
                <c:pt idx="5302">
                  <c:v>32970</c:v>
                </c:pt>
                <c:pt idx="5303">
                  <c:v>32971</c:v>
                </c:pt>
                <c:pt idx="5304">
                  <c:v>32972</c:v>
                </c:pt>
                <c:pt idx="5305">
                  <c:v>32973</c:v>
                </c:pt>
                <c:pt idx="5306">
                  <c:v>32974</c:v>
                </c:pt>
                <c:pt idx="5307">
                  <c:v>32975</c:v>
                </c:pt>
                <c:pt idx="5308">
                  <c:v>32976</c:v>
                </c:pt>
                <c:pt idx="5309">
                  <c:v>32977</c:v>
                </c:pt>
                <c:pt idx="5310">
                  <c:v>32978</c:v>
                </c:pt>
                <c:pt idx="5311">
                  <c:v>32979</c:v>
                </c:pt>
                <c:pt idx="5312">
                  <c:v>32980</c:v>
                </c:pt>
                <c:pt idx="5313">
                  <c:v>32981</c:v>
                </c:pt>
                <c:pt idx="5314">
                  <c:v>32982</c:v>
                </c:pt>
                <c:pt idx="5315">
                  <c:v>32983</c:v>
                </c:pt>
                <c:pt idx="5316">
                  <c:v>32984</c:v>
                </c:pt>
                <c:pt idx="5317">
                  <c:v>32985</c:v>
                </c:pt>
                <c:pt idx="5318">
                  <c:v>32986</c:v>
                </c:pt>
                <c:pt idx="5319">
                  <c:v>32987</c:v>
                </c:pt>
                <c:pt idx="5320">
                  <c:v>32988</c:v>
                </c:pt>
                <c:pt idx="5321">
                  <c:v>32989</c:v>
                </c:pt>
                <c:pt idx="5322">
                  <c:v>32990</c:v>
                </c:pt>
                <c:pt idx="5323">
                  <c:v>32991</c:v>
                </c:pt>
                <c:pt idx="5324">
                  <c:v>32992</c:v>
                </c:pt>
                <c:pt idx="5325">
                  <c:v>32993</c:v>
                </c:pt>
                <c:pt idx="5326">
                  <c:v>32994</c:v>
                </c:pt>
                <c:pt idx="5327">
                  <c:v>32995</c:v>
                </c:pt>
                <c:pt idx="5328">
                  <c:v>32996</c:v>
                </c:pt>
                <c:pt idx="5329">
                  <c:v>32997</c:v>
                </c:pt>
                <c:pt idx="5330">
                  <c:v>32998</c:v>
                </c:pt>
                <c:pt idx="5331">
                  <c:v>32999</c:v>
                </c:pt>
                <c:pt idx="5332">
                  <c:v>33000</c:v>
                </c:pt>
                <c:pt idx="5333">
                  <c:v>33001</c:v>
                </c:pt>
                <c:pt idx="5334">
                  <c:v>33002</c:v>
                </c:pt>
                <c:pt idx="5335">
                  <c:v>33003</c:v>
                </c:pt>
                <c:pt idx="5336">
                  <c:v>33004</c:v>
                </c:pt>
                <c:pt idx="5337">
                  <c:v>33005</c:v>
                </c:pt>
                <c:pt idx="5338">
                  <c:v>33006</c:v>
                </c:pt>
                <c:pt idx="5339">
                  <c:v>33007</c:v>
                </c:pt>
                <c:pt idx="5340">
                  <c:v>33008</c:v>
                </c:pt>
                <c:pt idx="5341">
                  <c:v>33009</c:v>
                </c:pt>
                <c:pt idx="5342">
                  <c:v>33010</c:v>
                </c:pt>
                <c:pt idx="5343">
                  <c:v>33011</c:v>
                </c:pt>
                <c:pt idx="5344">
                  <c:v>33012</c:v>
                </c:pt>
                <c:pt idx="5345">
                  <c:v>33013</c:v>
                </c:pt>
                <c:pt idx="5346">
                  <c:v>33014</c:v>
                </c:pt>
                <c:pt idx="5347">
                  <c:v>33015</c:v>
                </c:pt>
                <c:pt idx="5348">
                  <c:v>33016</c:v>
                </c:pt>
                <c:pt idx="5349">
                  <c:v>33017</c:v>
                </c:pt>
                <c:pt idx="5350">
                  <c:v>33018</c:v>
                </c:pt>
                <c:pt idx="5351">
                  <c:v>33019</c:v>
                </c:pt>
                <c:pt idx="5352">
                  <c:v>33020</c:v>
                </c:pt>
                <c:pt idx="5353">
                  <c:v>33021</c:v>
                </c:pt>
                <c:pt idx="5354">
                  <c:v>33022</c:v>
                </c:pt>
                <c:pt idx="5355">
                  <c:v>33023</c:v>
                </c:pt>
                <c:pt idx="5356">
                  <c:v>33024</c:v>
                </c:pt>
                <c:pt idx="5357">
                  <c:v>33025</c:v>
                </c:pt>
                <c:pt idx="5358">
                  <c:v>33026</c:v>
                </c:pt>
                <c:pt idx="5359">
                  <c:v>33027</c:v>
                </c:pt>
                <c:pt idx="5360">
                  <c:v>33028</c:v>
                </c:pt>
                <c:pt idx="5361">
                  <c:v>33029</c:v>
                </c:pt>
                <c:pt idx="5362">
                  <c:v>33030</c:v>
                </c:pt>
                <c:pt idx="5363">
                  <c:v>33031</c:v>
                </c:pt>
                <c:pt idx="5364">
                  <c:v>33032</c:v>
                </c:pt>
                <c:pt idx="5365">
                  <c:v>33033</c:v>
                </c:pt>
                <c:pt idx="5366">
                  <c:v>33034</c:v>
                </c:pt>
                <c:pt idx="5367">
                  <c:v>33035</c:v>
                </c:pt>
                <c:pt idx="5368">
                  <c:v>33036</c:v>
                </c:pt>
                <c:pt idx="5369">
                  <c:v>33037</c:v>
                </c:pt>
                <c:pt idx="5370">
                  <c:v>33038</c:v>
                </c:pt>
                <c:pt idx="5371">
                  <c:v>33039</c:v>
                </c:pt>
                <c:pt idx="5372">
                  <c:v>33040</c:v>
                </c:pt>
                <c:pt idx="5373">
                  <c:v>33041</c:v>
                </c:pt>
                <c:pt idx="5374">
                  <c:v>33042</c:v>
                </c:pt>
                <c:pt idx="5375">
                  <c:v>33043</c:v>
                </c:pt>
                <c:pt idx="5376">
                  <c:v>33044</c:v>
                </c:pt>
                <c:pt idx="5377">
                  <c:v>33045</c:v>
                </c:pt>
                <c:pt idx="5378">
                  <c:v>33046</c:v>
                </c:pt>
                <c:pt idx="5379">
                  <c:v>33047</c:v>
                </c:pt>
                <c:pt idx="5380">
                  <c:v>33048</c:v>
                </c:pt>
                <c:pt idx="5381">
                  <c:v>33049</c:v>
                </c:pt>
                <c:pt idx="5382">
                  <c:v>33050</c:v>
                </c:pt>
                <c:pt idx="5383">
                  <c:v>33051</c:v>
                </c:pt>
                <c:pt idx="5384">
                  <c:v>33052</c:v>
                </c:pt>
                <c:pt idx="5385">
                  <c:v>33053</c:v>
                </c:pt>
                <c:pt idx="5386">
                  <c:v>33054</c:v>
                </c:pt>
                <c:pt idx="5387">
                  <c:v>33055</c:v>
                </c:pt>
                <c:pt idx="5388">
                  <c:v>33056</c:v>
                </c:pt>
                <c:pt idx="5389">
                  <c:v>33057</c:v>
                </c:pt>
                <c:pt idx="5390">
                  <c:v>33058</c:v>
                </c:pt>
                <c:pt idx="5391">
                  <c:v>33059</c:v>
                </c:pt>
                <c:pt idx="5392">
                  <c:v>33060</c:v>
                </c:pt>
                <c:pt idx="5393">
                  <c:v>33061</c:v>
                </c:pt>
                <c:pt idx="5394">
                  <c:v>33062</c:v>
                </c:pt>
                <c:pt idx="5395">
                  <c:v>33063</c:v>
                </c:pt>
                <c:pt idx="5396">
                  <c:v>33064</c:v>
                </c:pt>
                <c:pt idx="5397">
                  <c:v>33065</c:v>
                </c:pt>
                <c:pt idx="5398">
                  <c:v>33066</c:v>
                </c:pt>
                <c:pt idx="5399">
                  <c:v>33067</c:v>
                </c:pt>
                <c:pt idx="5400">
                  <c:v>33068</c:v>
                </c:pt>
                <c:pt idx="5401">
                  <c:v>33069</c:v>
                </c:pt>
                <c:pt idx="5402">
                  <c:v>33070</c:v>
                </c:pt>
                <c:pt idx="5403">
                  <c:v>33071</c:v>
                </c:pt>
                <c:pt idx="5404">
                  <c:v>33072</c:v>
                </c:pt>
                <c:pt idx="5405">
                  <c:v>33073</c:v>
                </c:pt>
                <c:pt idx="5406">
                  <c:v>33074</c:v>
                </c:pt>
                <c:pt idx="5407">
                  <c:v>33075</c:v>
                </c:pt>
                <c:pt idx="5408">
                  <c:v>33076</c:v>
                </c:pt>
                <c:pt idx="5409">
                  <c:v>33077</c:v>
                </c:pt>
                <c:pt idx="5410">
                  <c:v>33078</c:v>
                </c:pt>
                <c:pt idx="5411">
                  <c:v>33079</c:v>
                </c:pt>
                <c:pt idx="5412">
                  <c:v>33080</c:v>
                </c:pt>
                <c:pt idx="5413">
                  <c:v>33081</c:v>
                </c:pt>
                <c:pt idx="5414">
                  <c:v>33082</c:v>
                </c:pt>
                <c:pt idx="5415">
                  <c:v>33083</c:v>
                </c:pt>
                <c:pt idx="5416">
                  <c:v>33084</c:v>
                </c:pt>
                <c:pt idx="5417">
                  <c:v>33085</c:v>
                </c:pt>
                <c:pt idx="5418">
                  <c:v>33086</c:v>
                </c:pt>
                <c:pt idx="5419">
                  <c:v>33087</c:v>
                </c:pt>
                <c:pt idx="5420">
                  <c:v>33088</c:v>
                </c:pt>
                <c:pt idx="5421">
                  <c:v>33089</c:v>
                </c:pt>
                <c:pt idx="5422">
                  <c:v>33090</c:v>
                </c:pt>
                <c:pt idx="5423">
                  <c:v>33091</c:v>
                </c:pt>
                <c:pt idx="5424">
                  <c:v>33092</c:v>
                </c:pt>
                <c:pt idx="5425">
                  <c:v>33093</c:v>
                </c:pt>
                <c:pt idx="5426">
                  <c:v>33094</c:v>
                </c:pt>
                <c:pt idx="5427">
                  <c:v>33095</c:v>
                </c:pt>
                <c:pt idx="5428">
                  <c:v>33096</c:v>
                </c:pt>
                <c:pt idx="5429">
                  <c:v>33097</c:v>
                </c:pt>
                <c:pt idx="5430">
                  <c:v>33098</c:v>
                </c:pt>
                <c:pt idx="5431">
                  <c:v>33099</c:v>
                </c:pt>
                <c:pt idx="5432">
                  <c:v>33100</c:v>
                </c:pt>
                <c:pt idx="5433">
                  <c:v>33101</c:v>
                </c:pt>
                <c:pt idx="5434">
                  <c:v>33102</c:v>
                </c:pt>
                <c:pt idx="5435">
                  <c:v>33103</c:v>
                </c:pt>
                <c:pt idx="5436">
                  <c:v>33104</c:v>
                </c:pt>
                <c:pt idx="5437">
                  <c:v>33105</c:v>
                </c:pt>
                <c:pt idx="5438">
                  <c:v>33106</c:v>
                </c:pt>
                <c:pt idx="5439">
                  <c:v>33107</c:v>
                </c:pt>
                <c:pt idx="5440">
                  <c:v>33108</c:v>
                </c:pt>
                <c:pt idx="5441">
                  <c:v>33109</c:v>
                </c:pt>
                <c:pt idx="5442">
                  <c:v>33110</c:v>
                </c:pt>
                <c:pt idx="5443">
                  <c:v>33111</c:v>
                </c:pt>
                <c:pt idx="5444">
                  <c:v>33112</c:v>
                </c:pt>
                <c:pt idx="5445">
                  <c:v>33113</c:v>
                </c:pt>
                <c:pt idx="5446">
                  <c:v>33114</c:v>
                </c:pt>
                <c:pt idx="5447">
                  <c:v>33115</c:v>
                </c:pt>
                <c:pt idx="5448">
                  <c:v>33116</c:v>
                </c:pt>
                <c:pt idx="5449">
                  <c:v>33117</c:v>
                </c:pt>
                <c:pt idx="5450">
                  <c:v>33118</c:v>
                </c:pt>
                <c:pt idx="5451">
                  <c:v>33119</c:v>
                </c:pt>
                <c:pt idx="5452">
                  <c:v>33120</c:v>
                </c:pt>
                <c:pt idx="5453">
                  <c:v>33121</c:v>
                </c:pt>
                <c:pt idx="5454">
                  <c:v>33122</c:v>
                </c:pt>
                <c:pt idx="5455">
                  <c:v>33123</c:v>
                </c:pt>
                <c:pt idx="5456">
                  <c:v>33124</c:v>
                </c:pt>
                <c:pt idx="5457">
                  <c:v>33125</c:v>
                </c:pt>
                <c:pt idx="5458">
                  <c:v>33126</c:v>
                </c:pt>
                <c:pt idx="5459">
                  <c:v>33127</c:v>
                </c:pt>
                <c:pt idx="5460">
                  <c:v>33128</c:v>
                </c:pt>
                <c:pt idx="5461">
                  <c:v>33129</c:v>
                </c:pt>
                <c:pt idx="5462">
                  <c:v>33130</c:v>
                </c:pt>
                <c:pt idx="5463">
                  <c:v>33131</c:v>
                </c:pt>
                <c:pt idx="5464">
                  <c:v>33132</c:v>
                </c:pt>
                <c:pt idx="5465">
                  <c:v>33133</c:v>
                </c:pt>
                <c:pt idx="5466">
                  <c:v>33134</c:v>
                </c:pt>
                <c:pt idx="5467">
                  <c:v>33135</c:v>
                </c:pt>
                <c:pt idx="5468">
                  <c:v>33136</c:v>
                </c:pt>
                <c:pt idx="5469">
                  <c:v>33137</c:v>
                </c:pt>
                <c:pt idx="5470">
                  <c:v>33138</c:v>
                </c:pt>
                <c:pt idx="5471">
                  <c:v>33139</c:v>
                </c:pt>
                <c:pt idx="5472">
                  <c:v>33140</c:v>
                </c:pt>
                <c:pt idx="5473">
                  <c:v>33141</c:v>
                </c:pt>
                <c:pt idx="5474">
                  <c:v>33142</c:v>
                </c:pt>
                <c:pt idx="5475">
                  <c:v>33143</c:v>
                </c:pt>
                <c:pt idx="5476">
                  <c:v>33144</c:v>
                </c:pt>
                <c:pt idx="5477">
                  <c:v>33145</c:v>
                </c:pt>
                <c:pt idx="5478">
                  <c:v>33146</c:v>
                </c:pt>
                <c:pt idx="5479">
                  <c:v>33147</c:v>
                </c:pt>
                <c:pt idx="5480">
                  <c:v>33148</c:v>
                </c:pt>
                <c:pt idx="5481">
                  <c:v>33149</c:v>
                </c:pt>
                <c:pt idx="5482">
                  <c:v>33150</c:v>
                </c:pt>
                <c:pt idx="5483">
                  <c:v>33151</c:v>
                </c:pt>
                <c:pt idx="5484">
                  <c:v>33152</c:v>
                </c:pt>
                <c:pt idx="5485">
                  <c:v>33153</c:v>
                </c:pt>
                <c:pt idx="5486">
                  <c:v>33154</c:v>
                </c:pt>
                <c:pt idx="5487">
                  <c:v>33155</c:v>
                </c:pt>
                <c:pt idx="5488">
                  <c:v>33156</c:v>
                </c:pt>
                <c:pt idx="5489">
                  <c:v>33157</c:v>
                </c:pt>
                <c:pt idx="5490">
                  <c:v>33158</c:v>
                </c:pt>
                <c:pt idx="5491">
                  <c:v>33159</c:v>
                </c:pt>
                <c:pt idx="5492">
                  <c:v>33160</c:v>
                </c:pt>
                <c:pt idx="5493">
                  <c:v>33161</c:v>
                </c:pt>
                <c:pt idx="5494">
                  <c:v>33162</c:v>
                </c:pt>
                <c:pt idx="5495">
                  <c:v>33163</c:v>
                </c:pt>
                <c:pt idx="5496">
                  <c:v>33164</c:v>
                </c:pt>
                <c:pt idx="5497">
                  <c:v>33165</c:v>
                </c:pt>
                <c:pt idx="5498">
                  <c:v>33166</c:v>
                </c:pt>
                <c:pt idx="5499">
                  <c:v>33167</c:v>
                </c:pt>
                <c:pt idx="5500">
                  <c:v>33168</c:v>
                </c:pt>
                <c:pt idx="5501">
                  <c:v>33169</c:v>
                </c:pt>
                <c:pt idx="5502">
                  <c:v>33170</c:v>
                </c:pt>
                <c:pt idx="5503">
                  <c:v>33171</c:v>
                </c:pt>
                <c:pt idx="5504">
                  <c:v>33172</c:v>
                </c:pt>
                <c:pt idx="5505">
                  <c:v>33173</c:v>
                </c:pt>
                <c:pt idx="5506">
                  <c:v>33174</c:v>
                </c:pt>
                <c:pt idx="5507">
                  <c:v>33175</c:v>
                </c:pt>
                <c:pt idx="5508">
                  <c:v>33176</c:v>
                </c:pt>
                <c:pt idx="5509">
                  <c:v>33177</c:v>
                </c:pt>
                <c:pt idx="5510">
                  <c:v>33178</c:v>
                </c:pt>
                <c:pt idx="5511">
                  <c:v>33179</c:v>
                </c:pt>
                <c:pt idx="5512">
                  <c:v>33180</c:v>
                </c:pt>
                <c:pt idx="5513">
                  <c:v>33181</c:v>
                </c:pt>
                <c:pt idx="5514">
                  <c:v>33182</c:v>
                </c:pt>
                <c:pt idx="5515">
                  <c:v>33183</c:v>
                </c:pt>
                <c:pt idx="5516">
                  <c:v>33184</c:v>
                </c:pt>
                <c:pt idx="5517">
                  <c:v>33185</c:v>
                </c:pt>
                <c:pt idx="5518">
                  <c:v>33186</c:v>
                </c:pt>
                <c:pt idx="5519">
                  <c:v>33187</c:v>
                </c:pt>
                <c:pt idx="5520">
                  <c:v>33188</c:v>
                </c:pt>
                <c:pt idx="5521">
                  <c:v>33189</c:v>
                </c:pt>
                <c:pt idx="5522">
                  <c:v>33190</c:v>
                </c:pt>
                <c:pt idx="5523">
                  <c:v>33191</c:v>
                </c:pt>
                <c:pt idx="5524">
                  <c:v>33192</c:v>
                </c:pt>
                <c:pt idx="5525">
                  <c:v>33193</c:v>
                </c:pt>
                <c:pt idx="5526">
                  <c:v>33194</c:v>
                </c:pt>
                <c:pt idx="5527">
                  <c:v>33195</c:v>
                </c:pt>
                <c:pt idx="5528">
                  <c:v>33196</c:v>
                </c:pt>
                <c:pt idx="5529">
                  <c:v>33197</c:v>
                </c:pt>
                <c:pt idx="5530">
                  <c:v>33198</c:v>
                </c:pt>
                <c:pt idx="5531">
                  <c:v>33199</c:v>
                </c:pt>
                <c:pt idx="5532">
                  <c:v>33200</c:v>
                </c:pt>
                <c:pt idx="5533">
                  <c:v>33201</c:v>
                </c:pt>
                <c:pt idx="5534">
                  <c:v>33202</c:v>
                </c:pt>
                <c:pt idx="5535">
                  <c:v>33203</c:v>
                </c:pt>
                <c:pt idx="5536">
                  <c:v>33204</c:v>
                </c:pt>
                <c:pt idx="5537">
                  <c:v>33205</c:v>
                </c:pt>
                <c:pt idx="5538">
                  <c:v>33206</c:v>
                </c:pt>
                <c:pt idx="5539">
                  <c:v>33207</c:v>
                </c:pt>
                <c:pt idx="5540">
                  <c:v>33208</c:v>
                </c:pt>
                <c:pt idx="5541">
                  <c:v>33209</c:v>
                </c:pt>
                <c:pt idx="5542">
                  <c:v>33210</c:v>
                </c:pt>
                <c:pt idx="5543">
                  <c:v>33211</c:v>
                </c:pt>
                <c:pt idx="5544">
                  <c:v>33212</c:v>
                </c:pt>
                <c:pt idx="5545">
                  <c:v>33213</c:v>
                </c:pt>
                <c:pt idx="5546">
                  <c:v>33214</c:v>
                </c:pt>
                <c:pt idx="5547">
                  <c:v>33215</c:v>
                </c:pt>
                <c:pt idx="5548">
                  <c:v>33216</c:v>
                </c:pt>
                <c:pt idx="5549">
                  <c:v>33217</c:v>
                </c:pt>
                <c:pt idx="5550">
                  <c:v>33218</c:v>
                </c:pt>
                <c:pt idx="5551">
                  <c:v>33219</c:v>
                </c:pt>
                <c:pt idx="5552">
                  <c:v>33220</c:v>
                </c:pt>
                <c:pt idx="5553">
                  <c:v>33221</c:v>
                </c:pt>
                <c:pt idx="5554">
                  <c:v>33222</c:v>
                </c:pt>
                <c:pt idx="5555">
                  <c:v>33223</c:v>
                </c:pt>
                <c:pt idx="5556">
                  <c:v>33224</c:v>
                </c:pt>
                <c:pt idx="5557">
                  <c:v>33225</c:v>
                </c:pt>
                <c:pt idx="5558">
                  <c:v>33226</c:v>
                </c:pt>
                <c:pt idx="5559">
                  <c:v>33227</c:v>
                </c:pt>
                <c:pt idx="5560">
                  <c:v>33228</c:v>
                </c:pt>
                <c:pt idx="5561">
                  <c:v>33229</c:v>
                </c:pt>
                <c:pt idx="5562">
                  <c:v>33230</c:v>
                </c:pt>
                <c:pt idx="5563">
                  <c:v>33231</c:v>
                </c:pt>
                <c:pt idx="5564">
                  <c:v>33232</c:v>
                </c:pt>
                <c:pt idx="5565">
                  <c:v>33233</c:v>
                </c:pt>
                <c:pt idx="5566">
                  <c:v>33234</c:v>
                </c:pt>
                <c:pt idx="5567">
                  <c:v>33235</c:v>
                </c:pt>
                <c:pt idx="5568">
                  <c:v>33236</c:v>
                </c:pt>
                <c:pt idx="5569">
                  <c:v>33237</c:v>
                </c:pt>
                <c:pt idx="5570">
                  <c:v>33238</c:v>
                </c:pt>
                <c:pt idx="5571">
                  <c:v>33239</c:v>
                </c:pt>
                <c:pt idx="5572">
                  <c:v>33240</c:v>
                </c:pt>
                <c:pt idx="5573">
                  <c:v>33241</c:v>
                </c:pt>
                <c:pt idx="5574">
                  <c:v>33242</c:v>
                </c:pt>
                <c:pt idx="5575">
                  <c:v>33243</c:v>
                </c:pt>
                <c:pt idx="5576">
                  <c:v>33244</c:v>
                </c:pt>
                <c:pt idx="5577">
                  <c:v>33245</c:v>
                </c:pt>
                <c:pt idx="5578">
                  <c:v>33246</c:v>
                </c:pt>
                <c:pt idx="5579">
                  <c:v>33247</c:v>
                </c:pt>
                <c:pt idx="5580">
                  <c:v>33248</c:v>
                </c:pt>
                <c:pt idx="5581">
                  <c:v>33249</c:v>
                </c:pt>
                <c:pt idx="5582">
                  <c:v>33250</c:v>
                </c:pt>
                <c:pt idx="5583">
                  <c:v>33251</c:v>
                </c:pt>
                <c:pt idx="5584">
                  <c:v>33252</c:v>
                </c:pt>
                <c:pt idx="5585">
                  <c:v>33253</c:v>
                </c:pt>
                <c:pt idx="5586">
                  <c:v>33254</c:v>
                </c:pt>
                <c:pt idx="5587">
                  <c:v>33255</c:v>
                </c:pt>
                <c:pt idx="5588">
                  <c:v>33256</c:v>
                </c:pt>
                <c:pt idx="5589">
                  <c:v>33257</c:v>
                </c:pt>
                <c:pt idx="5590">
                  <c:v>33258</c:v>
                </c:pt>
                <c:pt idx="5591">
                  <c:v>33259</c:v>
                </c:pt>
                <c:pt idx="5592">
                  <c:v>33260</c:v>
                </c:pt>
                <c:pt idx="5593">
                  <c:v>33261</c:v>
                </c:pt>
                <c:pt idx="5594">
                  <c:v>33262</c:v>
                </c:pt>
                <c:pt idx="5595">
                  <c:v>33263</c:v>
                </c:pt>
                <c:pt idx="5596">
                  <c:v>33264</c:v>
                </c:pt>
                <c:pt idx="5597">
                  <c:v>33265</c:v>
                </c:pt>
                <c:pt idx="5598">
                  <c:v>33266</c:v>
                </c:pt>
                <c:pt idx="5599">
                  <c:v>33267</c:v>
                </c:pt>
                <c:pt idx="5600">
                  <c:v>33268</c:v>
                </c:pt>
                <c:pt idx="5601">
                  <c:v>33269</c:v>
                </c:pt>
                <c:pt idx="5602">
                  <c:v>33270</c:v>
                </c:pt>
                <c:pt idx="5603">
                  <c:v>33271</c:v>
                </c:pt>
                <c:pt idx="5604">
                  <c:v>33272</c:v>
                </c:pt>
                <c:pt idx="5605">
                  <c:v>33273</c:v>
                </c:pt>
                <c:pt idx="5606">
                  <c:v>33274</c:v>
                </c:pt>
                <c:pt idx="5607">
                  <c:v>33275</c:v>
                </c:pt>
                <c:pt idx="5608">
                  <c:v>33276</c:v>
                </c:pt>
                <c:pt idx="5609">
                  <c:v>33277</c:v>
                </c:pt>
                <c:pt idx="5610">
                  <c:v>33278</c:v>
                </c:pt>
                <c:pt idx="5611">
                  <c:v>33279</c:v>
                </c:pt>
                <c:pt idx="5612">
                  <c:v>33280</c:v>
                </c:pt>
                <c:pt idx="5613">
                  <c:v>33281</c:v>
                </c:pt>
                <c:pt idx="5614">
                  <c:v>33282</c:v>
                </c:pt>
                <c:pt idx="5615">
                  <c:v>33283</c:v>
                </c:pt>
                <c:pt idx="5616">
                  <c:v>33284</c:v>
                </c:pt>
                <c:pt idx="5617">
                  <c:v>33285</c:v>
                </c:pt>
                <c:pt idx="5618">
                  <c:v>33286</c:v>
                </c:pt>
                <c:pt idx="5619">
                  <c:v>33287</c:v>
                </c:pt>
                <c:pt idx="5620">
                  <c:v>33288</c:v>
                </c:pt>
                <c:pt idx="5621">
                  <c:v>33289</c:v>
                </c:pt>
                <c:pt idx="5622">
                  <c:v>33290</c:v>
                </c:pt>
                <c:pt idx="5623">
                  <c:v>33291</c:v>
                </c:pt>
                <c:pt idx="5624">
                  <c:v>33292</c:v>
                </c:pt>
                <c:pt idx="5625">
                  <c:v>33293</c:v>
                </c:pt>
                <c:pt idx="5626">
                  <c:v>33294</c:v>
                </c:pt>
                <c:pt idx="5627">
                  <c:v>33295</c:v>
                </c:pt>
                <c:pt idx="5628">
                  <c:v>33296</c:v>
                </c:pt>
                <c:pt idx="5629">
                  <c:v>33297</c:v>
                </c:pt>
                <c:pt idx="5630">
                  <c:v>33298</c:v>
                </c:pt>
                <c:pt idx="5631">
                  <c:v>33299</c:v>
                </c:pt>
                <c:pt idx="5632">
                  <c:v>33300</c:v>
                </c:pt>
                <c:pt idx="5633">
                  <c:v>33301</c:v>
                </c:pt>
                <c:pt idx="5634">
                  <c:v>33302</c:v>
                </c:pt>
                <c:pt idx="5635">
                  <c:v>33303</c:v>
                </c:pt>
                <c:pt idx="5636">
                  <c:v>33304</c:v>
                </c:pt>
                <c:pt idx="5637">
                  <c:v>33305</c:v>
                </c:pt>
                <c:pt idx="5638">
                  <c:v>33306</c:v>
                </c:pt>
                <c:pt idx="5639">
                  <c:v>33307</c:v>
                </c:pt>
                <c:pt idx="5640">
                  <c:v>33308</c:v>
                </c:pt>
                <c:pt idx="5641">
                  <c:v>33309</c:v>
                </c:pt>
                <c:pt idx="5642">
                  <c:v>33310</c:v>
                </c:pt>
                <c:pt idx="5643">
                  <c:v>33311</c:v>
                </c:pt>
                <c:pt idx="5644">
                  <c:v>33312</c:v>
                </c:pt>
                <c:pt idx="5645">
                  <c:v>33313</c:v>
                </c:pt>
                <c:pt idx="5646">
                  <c:v>33314</c:v>
                </c:pt>
                <c:pt idx="5647">
                  <c:v>33315</c:v>
                </c:pt>
                <c:pt idx="5648">
                  <c:v>33316</c:v>
                </c:pt>
                <c:pt idx="5649">
                  <c:v>33317</c:v>
                </c:pt>
                <c:pt idx="5650">
                  <c:v>33318</c:v>
                </c:pt>
                <c:pt idx="5651">
                  <c:v>33319</c:v>
                </c:pt>
                <c:pt idx="5652">
                  <c:v>33320</c:v>
                </c:pt>
                <c:pt idx="5653">
                  <c:v>33321</c:v>
                </c:pt>
                <c:pt idx="5654">
                  <c:v>33322</c:v>
                </c:pt>
                <c:pt idx="5655">
                  <c:v>33323</c:v>
                </c:pt>
                <c:pt idx="5656">
                  <c:v>33324</c:v>
                </c:pt>
                <c:pt idx="5657">
                  <c:v>33325</c:v>
                </c:pt>
                <c:pt idx="5658">
                  <c:v>33326</c:v>
                </c:pt>
                <c:pt idx="5659">
                  <c:v>33327</c:v>
                </c:pt>
                <c:pt idx="5660">
                  <c:v>33328</c:v>
                </c:pt>
                <c:pt idx="5661">
                  <c:v>33329</c:v>
                </c:pt>
                <c:pt idx="5662">
                  <c:v>33330</c:v>
                </c:pt>
                <c:pt idx="5663">
                  <c:v>33331</c:v>
                </c:pt>
                <c:pt idx="5664">
                  <c:v>33332</c:v>
                </c:pt>
                <c:pt idx="5665">
                  <c:v>33333</c:v>
                </c:pt>
                <c:pt idx="5666">
                  <c:v>33334</c:v>
                </c:pt>
                <c:pt idx="5667">
                  <c:v>33335</c:v>
                </c:pt>
                <c:pt idx="5668">
                  <c:v>33336</c:v>
                </c:pt>
                <c:pt idx="5669">
                  <c:v>33337</c:v>
                </c:pt>
                <c:pt idx="5670">
                  <c:v>33338</c:v>
                </c:pt>
                <c:pt idx="5671">
                  <c:v>33339</c:v>
                </c:pt>
                <c:pt idx="5672">
                  <c:v>33340</c:v>
                </c:pt>
                <c:pt idx="5673">
                  <c:v>33341</c:v>
                </c:pt>
                <c:pt idx="5674">
                  <c:v>33342</c:v>
                </c:pt>
                <c:pt idx="5675">
                  <c:v>33343</c:v>
                </c:pt>
                <c:pt idx="5676">
                  <c:v>33344</c:v>
                </c:pt>
                <c:pt idx="5677">
                  <c:v>33345</c:v>
                </c:pt>
                <c:pt idx="5678">
                  <c:v>33346</c:v>
                </c:pt>
                <c:pt idx="5679">
                  <c:v>33347</c:v>
                </c:pt>
                <c:pt idx="5680">
                  <c:v>33348</c:v>
                </c:pt>
                <c:pt idx="5681">
                  <c:v>33349</c:v>
                </c:pt>
                <c:pt idx="5682">
                  <c:v>33350</c:v>
                </c:pt>
                <c:pt idx="5683">
                  <c:v>33351</c:v>
                </c:pt>
                <c:pt idx="5684">
                  <c:v>33352</c:v>
                </c:pt>
                <c:pt idx="5685">
                  <c:v>33353</c:v>
                </c:pt>
                <c:pt idx="5686">
                  <c:v>33354</c:v>
                </c:pt>
                <c:pt idx="5687">
                  <c:v>33355</c:v>
                </c:pt>
                <c:pt idx="5688">
                  <c:v>33356</c:v>
                </c:pt>
                <c:pt idx="5689">
                  <c:v>33357</c:v>
                </c:pt>
                <c:pt idx="5690">
                  <c:v>33358</c:v>
                </c:pt>
                <c:pt idx="5691">
                  <c:v>33359</c:v>
                </c:pt>
                <c:pt idx="5692">
                  <c:v>33360</c:v>
                </c:pt>
                <c:pt idx="5693">
                  <c:v>33361</c:v>
                </c:pt>
                <c:pt idx="5694">
                  <c:v>33362</c:v>
                </c:pt>
                <c:pt idx="5695">
                  <c:v>33363</c:v>
                </c:pt>
                <c:pt idx="5696">
                  <c:v>33364</c:v>
                </c:pt>
                <c:pt idx="5697">
                  <c:v>33365</c:v>
                </c:pt>
                <c:pt idx="5698">
                  <c:v>33366</c:v>
                </c:pt>
                <c:pt idx="5699">
                  <c:v>33367</c:v>
                </c:pt>
                <c:pt idx="5700">
                  <c:v>33368</c:v>
                </c:pt>
                <c:pt idx="5701">
                  <c:v>33369</c:v>
                </c:pt>
                <c:pt idx="5702">
                  <c:v>33370</c:v>
                </c:pt>
                <c:pt idx="5703">
                  <c:v>33371</c:v>
                </c:pt>
                <c:pt idx="5704">
                  <c:v>33372</c:v>
                </c:pt>
                <c:pt idx="5705">
                  <c:v>33373</c:v>
                </c:pt>
                <c:pt idx="5706">
                  <c:v>33374</c:v>
                </c:pt>
                <c:pt idx="5707">
                  <c:v>33375</c:v>
                </c:pt>
                <c:pt idx="5708">
                  <c:v>33376</c:v>
                </c:pt>
                <c:pt idx="5709">
                  <c:v>33377</c:v>
                </c:pt>
                <c:pt idx="5710">
                  <c:v>33378</c:v>
                </c:pt>
                <c:pt idx="5711">
                  <c:v>33379</c:v>
                </c:pt>
                <c:pt idx="5712">
                  <c:v>33380</c:v>
                </c:pt>
                <c:pt idx="5713">
                  <c:v>33381</c:v>
                </c:pt>
                <c:pt idx="5714">
                  <c:v>33382</c:v>
                </c:pt>
                <c:pt idx="5715">
                  <c:v>33383</c:v>
                </c:pt>
                <c:pt idx="5716">
                  <c:v>33384</c:v>
                </c:pt>
                <c:pt idx="5717">
                  <c:v>33385</c:v>
                </c:pt>
                <c:pt idx="5718">
                  <c:v>33386</c:v>
                </c:pt>
                <c:pt idx="5719">
                  <c:v>33387</c:v>
                </c:pt>
                <c:pt idx="5720">
                  <c:v>33388</c:v>
                </c:pt>
                <c:pt idx="5721">
                  <c:v>33389</c:v>
                </c:pt>
                <c:pt idx="5722">
                  <c:v>33390</c:v>
                </c:pt>
                <c:pt idx="5723">
                  <c:v>33391</c:v>
                </c:pt>
                <c:pt idx="5724">
                  <c:v>33392</c:v>
                </c:pt>
                <c:pt idx="5725">
                  <c:v>33393</c:v>
                </c:pt>
                <c:pt idx="5726">
                  <c:v>33394</c:v>
                </c:pt>
                <c:pt idx="5727">
                  <c:v>33395</c:v>
                </c:pt>
                <c:pt idx="5728">
                  <c:v>33396</c:v>
                </c:pt>
                <c:pt idx="5729">
                  <c:v>33397</c:v>
                </c:pt>
                <c:pt idx="5730">
                  <c:v>33398</c:v>
                </c:pt>
                <c:pt idx="5731">
                  <c:v>33399</c:v>
                </c:pt>
                <c:pt idx="5732">
                  <c:v>33400</c:v>
                </c:pt>
                <c:pt idx="5733">
                  <c:v>33401</c:v>
                </c:pt>
                <c:pt idx="5734">
                  <c:v>33402</c:v>
                </c:pt>
                <c:pt idx="5735">
                  <c:v>33403</c:v>
                </c:pt>
                <c:pt idx="5736">
                  <c:v>33404</c:v>
                </c:pt>
                <c:pt idx="5737">
                  <c:v>33405</c:v>
                </c:pt>
                <c:pt idx="5738">
                  <c:v>33406</c:v>
                </c:pt>
                <c:pt idx="5739">
                  <c:v>33407</c:v>
                </c:pt>
                <c:pt idx="5740">
                  <c:v>33408</c:v>
                </c:pt>
                <c:pt idx="5741">
                  <c:v>33409</c:v>
                </c:pt>
                <c:pt idx="5742">
                  <c:v>33410</c:v>
                </c:pt>
                <c:pt idx="5743">
                  <c:v>33411</c:v>
                </c:pt>
                <c:pt idx="5744">
                  <c:v>33412</c:v>
                </c:pt>
                <c:pt idx="5745">
                  <c:v>33413</c:v>
                </c:pt>
                <c:pt idx="5746">
                  <c:v>33414</c:v>
                </c:pt>
                <c:pt idx="5747">
                  <c:v>33415</c:v>
                </c:pt>
                <c:pt idx="5748">
                  <c:v>33416</c:v>
                </c:pt>
                <c:pt idx="5749">
                  <c:v>33417</c:v>
                </c:pt>
                <c:pt idx="5750">
                  <c:v>33418</c:v>
                </c:pt>
                <c:pt idx="5751">
                  <c:v>33419</c:v>
                </c:pt>
                <c:pt idx="5752">
                  <c:v>33420</c:v>
                </c:pt>
                <c:pt idx="5753">
                  <c:v>33421</c:v>
                </c:pt>
                <c:pt idx="5754">
                  <c:v>33422</c:v>
                </c:pt>
                <c:pt idx="5755">
                  <c:v>33423</c:v>
                </c:pt>
                <c:pt idx="5756">
                  <c:v>33424</c:v>
                </c:pt>
                <c:pt idx="5757">
                  <c:v>33425</c:v>
                </c:pt>
                <c:pt idx="5758">
                  <c:v>33426</c:v>
                </c:pt>
                <c:pt idx="5759">
                  <c:v>33427</c:v>
                </c:pt>
                <c:pt idx="5760">
                  <c:v>33428</c:v>
                </c:pt>
                <c:pt idx="5761">
                  <c:v>33429</c:v>
                </c:pt>
                <c:pt idx="5762">
                  <c:v>33430</c:v>
                </c:pt>
                <c:pt idx="5763">
                  <c:v>33431</c:v>
                </c:pt>
                <c:pt idx="5764">
                  <c:v>33432</c:v>
                </c:pt>
                <c:pt idx="5765">
                  <c:v>33433</c:v>
                </c:pt>
                <c:pt idx="5766">
                  <c:v>33434</c:v>
                </c:pt>
                <c:pt idx="5767">
                  <c:v>33435</c:v>
                </c:pt>
                <c:pt idx="5768">
                  <c:v>33436</c:v>
                </c:pt>
                <c:pt idx="5769">
                  <c:v>33437</c:v>
                </c:pt>
                <c:pt idx="5770">
                  <c:v>33438</c:v>
                </c:pt>
                <c:pt idx="5771">
                  <c:v>33439</c:v>
                </c:pt>
                <c:pt idx="5772">
                  <c:v>33440</c:v>
                </c:pt>
                <c:pt idx="5773">
                  <c:v>33441</c:v>
                </c:pt>
                <c:pt idx="5774">
                  <c:v>33442</c:v>
                </c:pt>
                <c:pt idx="5775">
                  <c:v>33443</c:v>
                </c:pt>
                <c:pt idx="5776">
                  <c:v>33444</c:v>
                </c:pt>
                <c:pt idx="5777">
                  <c:v>33445</c:v>
                </c:pt>
                <c:pt idx="5778">
                  <c:v>33446</c:v>
                </c:pt>
                <c:pt idx="5779">
                  <c:v>33447</c:v>
                </c:pt>
                <c:pt idx="5780">
                  <c:v>33448</c:v>
                </c:pt>
                <c:pt idx="5781">
                  <c:v>33449</c:v>
                </c:pt>
                <c:pt idx="5782">
                  <c:v>33450</c:v>
                </c:pt>
                <c:pt idx="5783">
                  <c:v>33451</c:v>
                </c:pt>
                <c:pt idx="5784">
                  <c:v>33452</c:v>
                </c:pt>
                <c:pt idx="5785">
                  <c:v>33453</c:v>
                </c:pt>
                <c:pt idx="5786">
                  <c:v>33454</c:v>
                </c:pt>
                <c:pt idx="5787">
                  <c:v>33455</c:v>
                </c:pt>
                <c:pt idx="5788">
                  <c:v>33456</c:v>
                </c:pt>
                <c:pt idx="5789">
                  <c:v>33457</c:v>
                </c:pt>
                <c:pt idx="5790">
                  <c:v>33458</c:v>
                </c:pt>
                <c:pt idx="5791">
                  <c:v>33459</c:v>
                </c:pt>
                <c:pt idx="5792">
                  <c:v>33460</c:v>
                </c:pt>
                <c:pt idx="5793">
                  <c:v>33461</c:v>
                </c:pt>
                <c:pt idx="5794">
                  <c:v>33462</c:v>
                </c:pt>
                <c:pt idx="5795">
                  <c:v>33463</c:v>
                </c:pt>
                <c:pt idx="5796">
                  <c:v>33464</c:v>
                </c:pt>
                <c:pt idx="5797">
                  <c:v>33465</c:v>
                </c:pt>
                <c:pt idx="5798">
                  <c:v>33466</c:v>
                </c:pt>
                <c:pt idx="5799">
                  <c:v>33467</c:v>
                </c:pt>
                <c:pt idx="5800">
                  <c:v>33468</c:v>
                </c:pt>
                <c:pt idx="5801">
                  <c:v>33469</c:v>
                </c:pt>
                <c:pt idx="5802">
                  <c:v>33470</c:v>
                </c:pt>
                <c:pt idx="5803">
                  <c:v>33471</c:v>
                </c:pt>
                <c:pt idx="5804">
                  <c:v>33472</c:v>
                </c:pt>
                <c:pt idx="5805">
                  <c:v>33473</c:v>
                </c:pt>
                <c:pt idx="5806">
                  <c:v>33474</c:v>
                </c:pt>
                <c:pt idx="5807">
                  <c:v>33475</c:v>
                </c:pt>
                <c:pt idx="5808">
                  <c:v>33476</c:v>
                </c:pt>
                <c:pt idx="5809">
                  <c:v>33477</c:v>
                </c:pt>
                <c:pt idx="5810">
                  <c:v>33478</c:v>
                </c:pt>
                <c:pt idx="5811">
                  <c:v>33479</c:v>
                </c:pt>
                <c:pt idx="5812">
                  <c:v>33480</c:v>
                </c:pt>
                <c:pt idx="5813">
                  <c:v>33481</c:v>
                </c:pt>
                <c:pt idx="5814">
                  <c:v>33482</c:v>
                </c:pt>
                <c:pt idx="5815">
                  <c:v>33483</c:v>
                </c:pt>
                <c:pt idx="5816">
                  <c:v>33484</c:v>
                </c:pt>
                <c:pt idx="5817">
                  <c:v>33485</c:v>
                </c:pt>
                <c:pt idx="5818">
                  <c:v>33486</c:v>
                </c:pt>
                <c:pt idx="5819">
                  <c:v>33487</c:v>
                </c:pt>
                <c:pt idx="5820">
                  <c:v>33488</c:v>
                </c:pt>
                <c:pt idx="5821">
                  <c:v>33489</c:v>
                </c:pt>
                <c:pt idx="5822">
                  <c:v>33490</c:v>
                </c:pt>
                <c:pt idx="5823">
                  <c:v>33491</c:v>
                </c:pt>
                <c:pt idx="5824">
                  <c:v>33492</c:v>
                </c:pt>
                <c:pt idx="5825">
                  <c:v>33493</c:v>
                </c:pt>
                <c:pt idx="5826">
                  <c:v>33494</c:v>
                </c:pt>
                <c:pt idx="5827">
                  <c:v>33495</c:v>
                </c:pt>
                <c:pt idx="5828">
                  <c:v>33496</c:v>
                </c:pt>
                <c:pt idx="5829">
                  <c:v>33497</c:v>
                </c:pt>
                <c:pt idx="5830">
                  <c:v>33498</c:v>
                </c:pt>
                <c:pt idx="5831">
                  <c:v>33499</c:v>
                </c:pt>
                <c:pt idx="5832">
                  <c:v>33500</c:v>
                </c:pt>
                <c:pt idx="5833">
                  <c:v>33501</c:v>
                </c:pt>
                <c:pt idx="5834">
                  <c:v>33502</c:v>
                </c:pt>
                <c:pt idx="5835">
                  <c:v>33503</c:v>
                </c:pt>
                <c:pt idx="5836">
                  <c:v>33504</c:v>
                </c:pt>
                <c:pt idx="5837">
                  <c:v>33505</c:v>
                </c:pt>
                <c:pt idx="5838">
                  <c:v>33506</c:v>
                </c:pt>
                <c:pt idx="5839">
                  <c:v>33507</c:v>
                </c:pt>
                <c:pt idx="5840">
                  <c:v>33508</c:v>
                </c:pt>
                <c:pt idx="5841">
                  <c:v>33509</c:v>
                </c:pt>
                <c:pt idx="5842">
                  <c:v>33510</c:v>
                </c:pt>
                <c:pt idx="5843">
                  <c:v>33511</c:v>
                </c:pt>
              </c:numCache>
            </c:numRef>
          </c:cat>
          <c:val>
            <c:numRef>
              <c:f>'SDN-1 and SDN-2 Daily EC'!$Q$372:$Q$6215</c:f>
              <c:numCache>
                <c:formatCode>0.00</c:formatCode>
                <c:ptCount val="5844"/>
                <c:pt idx="0">
                  <c:v>-2.0105208333339988</c:v>
                </c:pt>
                <c:pt idx="1">
                  <c:v>-2.2658333333329779</c:v>
                </c:pt>
                <c:pt idx="2">
                  <c:v>-2.5614583333339738</c:v>
                </c:pt>
                <c:pt idx="3">
                  <c:v>-17.793437500000039</c:v>
                </c:pt>
                <c:pt idx="4">
                  <c:v>-5.9285416666670017</c:v>
                </c:pt>
                <c:pt idx="5">
                  <c:v>-2.3784374999999613</c:v>
                </c:pt>
                <c:pt idx="6">
                  <c:v>-1.7451041666669767</c:v>
                </c:pt>
                <c:pt idx="7">
                  <c:v>-1.6176041666670358</c:v>
                </c:pt>
                <c:pt idx="8">
                  <c:v>-2.3088541666670039</c:v>
                </c:pt>
                <c:pt idx="9">
                  <c:v>-1.8347916666659785</c:v>
                </c:pt>
                <c:pt idx="10">
                  <c:v>-1.2367708333330256</c:v>
                </c:pt>
                <c:pt idx="11">
                  <c:v>-1.1650000000010436</c:v>
                </c:pt>
                <c:pt idx="12">
                  <c:v>-1.0062500000010459</c:v>
                </c:pt>
                <c:pt idx="13">
                  <c:v>-1.4263541666670108</c:v>
                </c:pt>
                <c:pt idx="14">
                  <c:v>-0.13156249999997272</c:v>
                </c:pt>
                <c:pt idx="15">
                  <c:v>5.9754166666670017</c:v>
                </c:pt>
                <c:pt idx="16">
                  <c:v>10.558645833333003</c:v>
                </c:pt>
                <c:pt idx="17">
                  <c:v>11.685104166667031</c:v>
                </c:pt>
                <c:pt idx="18">
                  <c:v>13.920520833334024</c:v>
                </c:pt>
                <c:pt idx="19">
                  <c:v>15.592187500000023</c:v>
                </c:pt>
                <c:pt idx="20">
                  <c:v>15.858645833332957</c:v>
                </c:pt>
                <c:pt idx="21">
                  <c:v>14.344166666666979</c:v>
                </c:pt>
                <c:pt idx="22">
                  <c:v>13.637187499999982</c:v>
                </c:pt>
                <c:pt idx="23">
                  <c:v>13.160104166665974</c:v>
                </c:pt>
                <c:pt idx="24">
                  <c:v>12.823229166666977</c:v>
                </c:pt>
                <c:pt idx="25">
                  <c:v>12.938645833332998</c:v>
                </c:pt>
                <c:pt idx="26">
                  <c:v>12.721041666666963</c:v>
                </c:pt>
                <c:pt idx="27">
                  <c:v>13.673020833332998</c:v>
                </c:pt>
                <c:pt idx="28">
                  <c:v>14.375624999999957</c:v>
                </c:pt>
                <c:pt idx="29">
                  <c:v>16.430520833334015</c:v>
                </c:pt>
                <c:pt idx="30">
                  <c:v>18.979687500000011</c:v>
                </c:pt>
                <c:pt idx="31">
                  <c:v>25.912812499999973</c:v>
                </c:pt>
                <c:pt idx="32">
                  <c:v>18.416666666667027</c:v>
                </c:pt>
                <c:pt idx="33">
                  <c:v>3.1037500000000477</c:v>
                </c:pt>
                <c:pt idx="34">
                  <c:v>-37.484062499999993</c:v>
                </c:pt>
                <c:pt idx="35">
                  <c:v>-29.146874999999966</c:v>
                </c:pt>
                <c:pt idx="36">
                  <c:v>-2.0416666666659467</c:v>
                </c:pt>
                <c:pt idx="37">
                  <c:v>1.029479166666988</c:v>
                </c:pt>
                <c:pt idx="38">
                  <c:v>0.80218749999994543</c:v>
                </c:pt>
                <c:pt idx="39">
                  <c:v>0.82541666666600122</c:v>
                </c:pt>
                <c:pt idx="40">
                  <c:v>-0.20166666666705169</c:v>
                </c:pt>
                <c:pt idx="41">
                  <c:v>0.64510416666701076</c:v>
                </c:pt>
                <c:pt idx="42">
                  <c:v>0.94083333333401242</c:v>
                </c:pt>
                <c:pt idx="43">
                  <c:v>0.2421875</c:v>
                </c:pt>
                <c:pt idx="44">
                  <c:v>-9.9062499998922249E-2</c:v>
                </c:pt>
                <c:pt idx="45">
                  <c:v>-1.6383333333329801</c:v>
                </c:pt>
                <c:pt idx="46">
                  <c:v>-2.6833333333330529</c:v>
                </c:pt>
                <c:pt idx="47">
                  <c:v>-3.2543749999999818</c:v>
                </c:pt>
                <c:pt idx="48">
                  <c:v>-3.3982291666669653</c:v>
                </c:pt>
                <c:pt idx="49">
                  <c:v>-3.7599999999999909</c:v>
                </c:pt>
                <c:pt idx="50">
                  <c:v>-3.6178125000000136</c:v>
                </c:pt>
                <c:pt idx="51">
                  <c:v>-3.4685416666660558</c:v>
                </c:pt>
                <c:pt idx="52">
                  <c:v>-3.7571874999999864</c:v>
                </c:pt>
                <c:pt idx="53">
                  <c:v>-3.3630208333330529</c:v>
                </c:pt>
                <c:pt idx="54">
                  <c:v>-3.2093749999999091</c:v>
                </c:pt>
                <c:pt idx="55">
                  <c:v>-3.5385416666659921</c:v>
                </c:pt>
                <c:pt idx="56">
                  <c:v>-3.6187499999999773</c:v>
                </c:pt>
                <c:pt idx="57">
                  <c:v>-4.2984374999999773</c:v>
                </c:pt>
                <c:pt idx="58">
                  <c:v>-4.5442708333339397</c:v>
                </c:pt>
                <c:pt idx="59">
                  <c:v>-3.9394791666669562</c:v>
                </c:pt>
                <c:pt idx="60">
                  <c:v>-2.591666666667038</c:v>
                </c:pt>
                <c:pt idx="61">
                  <c:v>0.41375000000005002</c:v>
                </c:pt>
                <c:pt idx="62">
                  <c:v>3.1939583333339669</c:v>
                </c:pt>
                <c:pt idx="63">
                  <c:v>-114.66281250000009</c:v>
                </c:pt>
                <c:pt idx="64">
                  <c:v>-69.377708333332976</c:v>
                </c:pt>
                <c:pt idx="65">
                  <c:v>-22.009583333333921</c:v>
                </c:pt>
                <c:pt idx="66">
                  <c:v>-10.541562500000964</c:v>
                </c:pt>
                <c:pt idx="67">
                  <c:v>-7.6692708333330302</c:v>
                </c:pt>
                <c:pt idx="68">
                  <c:v>-5.9939583333328983</c:v>
                </c:pt>
                <c:pt idx="69">
                  <c:v>-3.6904166666670335</c:v>
                </c:pt>
                <c:pt idx="70">
                  <c:v>-2.8401041666669471</c:v>
                </c:pt>
                <c:pt idx="71">
                  <c:v>-2.1383333333329801</c:v>
                </c:pt>
                <c:pt idx="72">
                  <c:v>-1.0471874999990405</c:v>
                </c:pt>
                <c:pt idx="73">
                  <c:v>-1.337395833333062</c:v>
                </c:pt>
                <c:pt idx="74">
                  <c:v>-2.1898958333329119</c:v>
                </c:pt>
                <c:pt idx="75">
                  <c:v>-2.7047916666670062</c:v>
                </c:pt>
                <c:pt idx="76">
                  <c:v>-2.0902083333330665</c:v>
                </c:pt>
                <c:pt idx="77">
                  <c:v>-0.88562500000000455</c:v>
                </c:pt>
                <c:pt idx="78">
                  <c:v>-0.81145833333403061</c:v>
                </c:pt>
                <c:pt idx="79">
                  <c:v>-2.2083333332034272E-2</c:v>
                </c:pt>
                <c:pt idx="80">
                  <c:v>-7.0104166666965284E-2</c:v>
                </c:pt>
                <c:pt idx="81">
                  <c:v>0.29791666666699257</c:v>
                </c:pt>
                <c:pt idx="82">
                  <c:v>0.5728124999989177</c:v>
                </c:pt>
                <c:pt idx="83">
                  <c:v>0.51937499999996817</c:v>
                </c:pt>
                <c:pt idx="84">
                  <c:v>0.49000000000000909</c:v>
                </c:pt>
                <c:pt idx="85">
                  <c:v>0.42031249999990905</c:v>
                </c:pt>
                <c:pt idx="86">
                  <c:v>0.39822916666605579</c:v>
                </c:pt>
                <c:pt idx="87">
                  <c:v>0.47229166666602396</c:v>
                </c:pt>
                <c:pt idx="88">
                  <c:v>0.48395833333290739</c:v>
                </c:pt>
                <c:pt idx="89">
                  <c:v>0.52947916666607853</c:v>
                </c:pt>
                <c:pt idx="90">
                  <c:v>0.57208333333301198</c:v>
                </c:pt>
                <c:pt idx="91">
                  <c:v>-1.0894791666669335</c:v>
                </c:pt>
                <c:pt idx="92">
                  <c:v>-0.70760416666701076</c:v>
                </c:pt>
                <c:pt idx="93">
                  <c:v>0.40499999999997272</c:v>
                </c:pt>
                <c:pt idx="94">
                  <c:v>6.6894791666670699</c:v>
                </c:pt>
                <c:pt idx="95">
                  <c:v>21.874895833333085</c:v>
                </c:pt>
                <c:pt idx="96">
                  <c:v>23.314166666665983</c:v>
                </c:pt>
                <c:pt idx="97">
                  <c:v>16.499583333333021</c:v>
                </c:pt>
                <c:pt idx="98">
                  <c:v>15.08562500000005</c:v>
                </c:pt>
                <c:pt idx="99">
                  <c:v>16.76145833333203</c:v>
                </c:pt>
                <c:pt idx="100">
                  <c:v>17.403749999999945</c:v>
                </c:pt>
                <c:pt idx="101">
                  <c:v>14.533333333333076</c:v>
                </c:pt>
                <c:pt idx="102">
                  <c:v>15.641458333333958</c:v>
                </c:pt>
                <c:pt idx="103">
                  <c:v>16.122916666666924</c:v>
                </c:pt>
                <c:pt idx="104">
                  <c:v>16.387708333332967</c:v>
                </c:pt>
                <c:pt idx="105">
                  <c:v>15.985104166666929</c:v>
                </c:pt>
                <c:pt idx="106">
                  <c:v>15.625312500001087</c:v>
                </c:pt>
                <c:pt idx="107">
                  <c:v>16.136041666666983</c:v>
                </c:pt>
                <c:pt idx="108">
                  <c:v>16.359166666666965</c:v>
                </c:pt>
                <c:pt idx="109">
                  <c:v>16.17999999999995</c:v>
                </c:pt>
                <c:pt idx="110">
                  <c:v>15.483749999998963</c:v>
                </c:pt>
                <c:pt idx="111">
                  <c:v>14.948229166667033</c:v>
                </c:pt>
                <c:pt idx="112">
                  <c:v>13.973749999999995</c:v>
                </c:pt>
                <c:pt idx="113">
                  <c:v>15.727812500000027</c:v>
                </c:pt>
                <c:pt idx="114">
                  <c:v>16.469583333332935</c:v>
                </c:pt>
                <c:pt idx="115">
                  <c:v>16.30697916666702</c:v>
                </c:pt>
                <c:pt idx="116">
                  <c:v>15.733125000000086</c:v>
                </c:pt>
                <c:pt idx="117">
                  <c:v>16.353541666666956</c:v>
                </c:pt>
                <c:pt idx="118">
                  <c:v>17.937187500001073</c:v>
                </c:pt>
                <c:pt idx="119">
                  <c:v>19.552604166666924</c:v>
                </c:pt>
                <c:pt idx="120">
                  <c:v>18.578333333332921</c:v>
                </c:pt>
                <c:pt idx="121">
                  <c:v>16.557812499999955</c:v>
                </c:pt>
                <c:pt idx="122">
                  <c:v>16.486770833334049</c:v>
                </c:pt>
                <c:pt idx="123">
                  <c:v>17.415520833332948</c:v>
                </c:pt>
                <c:pt idx="124">
                  <c:v>18.171145833333981</c:v>
                </c:pt>
                <c:pt idx="125">
                  <c:v>-7.8722916666660012</c:v>
                </c:pt>
                <c:pt idx="126">
                  <c:v>-88.743020833334072</c:v>
                </c:pt>
                <c:pt idx="127">
                  <c:v>-81.113541666666947</c:v>
                </c:pt>
                <c:pt idx="128">
                  <c:v>-42.508958333332998</c:v>
                </c:pt>
                <c:pt idx="129">
                  <c:v>-18.007187499999986</c:v>
                </c:pt>
                <c:pt idx="130">
                  <c:v>-6.122916666667038</c:v>
                </c:pt>
                <c:pt idx="131">
                  <c:v>1.4148958333329347</c:v>
                </c:pt>
                <c:pt idx="132">
                  <c:v>3.9631249999989677</c:v>
                </c:pt>
                <c:pt idx="133">
                  <c:v>3.5650000000010778</c:v>
                </c:pt>
                <c:pt idx="134">
                  <c:v>4.3123958333339942</c:v>
                </c:pt>
                <c:pt idx="135">
                  <c:v>5.9757291666669516</c:v>
                </c:pt>
                <c:pt idx="136">
                  <c:v>6.1337500000000773</c:v>
                </c:pt>
                <c:pt idx="137">
                  <c:v>6.0646874999999909</c:v>
                </c:pt>
                <c:pt idx="138">
                  <c:v>6.3189583333340806</c:v>
                </c:pt>
                <c:pt idx="139">
                  <c:v>6.4886458333329529</c:v>
                </c:pt>
                <c:pt idx="140">
                  <c:v>6.0405208333319251</c:v>
                </c:pt>
                <c:pt idx="141">
                  <c:v>5.8581249999999727</c:v>
                </c:pt>
                <c:pt idx="142">
                  <c:v>5.5352083333330029</c:v>
                </c:pt>
                <c:pt idx="143">
                  <c:v>6.1855208333330438</c:v>
                </c:pt>
                <c:pt idx="144">
                  <c:v>7.3166666666669471</c:v>
                </c:pt>
                <c:pt idx="145">
                  <c:v>7.8627083333329892</c:v>
                </c:pt>
                <c:pt idx="146">
                  <c:v>7.313958333333062</c:v>
                </c:pt>
                <c:pt idx="147">
                  <c:v>7.1541666666669244</c:v>
                </c:pt>
                <c:pt idx="148">
                  <c:v>7.9219791666670289</c:v>
                </c:pt>
                <c:pt idx="149">
                  <c:v>8.0853125000010095</c:v>
                </c:pt>
                <c:pt idx="150">
                  <c:v>7.9619791666659694</c:v>
                </c:pt>
                <c:pt idx="151">
                  <c:v>9.3756250000000136</c:v>
                </c:pt>
                <c:pt idx="152">
                  <c:v>15.136874999999009</c:v>
                </c:pt>
                <c:pt idx="153">
                  <c:v>22.539166666667029</c:v>
                </c:pt>
                <c:pt idx="154">
                  <c:v>22.852604166666993</c:v>
                </c:pt>
                <c:pt idx="155">
                  <c:v>6.0923958333330575</c:v>
                </c:pt>
                <c:pt idx="156">
                  <c:v>1.9644791666670471</c:v>
                </c:pt>
                <c:pt idx="157">
                  <c:v>10.269687500000032</c:v>
                </c:pt>
                <c:pt idx="158">
                  <c:v>24.690833333334012</c:v>
                </c:pt>
                <c:pt idx="159">
                  <c:v>39.29135416666702</c:v>
                </c:pt>
                <c:pt idx="160">
                  <c:v>52.723645833330011</c:v>
                </c:pt>
                <c:pt idx="161">
                  <c:v>62.021458333333953</c:v>
                </c:pt>
                <c:pt idx="162">
                  <c:v>67.424166666663041</c:v>
                </c:pt>
                <c:pt idx="163">
                  <c:v>72.587604166665983</c:v>
                </c:pt>
                <c:pt idx="164">
                  <c:v>78.428124999999909</c:v>
                </c:pt>
                <c:pt idx="165">
                  <c:v>82.721145833337118</c:v>
                </c:pt>
                <c:pt idx="166">
                  <c:v>84.854375000003074</c:v>
                </c:pt>
                <c:pt idx="167">
                  <c:v>84.175104166670963</c:v>
                </c:pt>
                <c:pt idx="168">
                  <c:v>82.017187500003047</c:v>
                </c:pt>
                <c:pt idx="169">
                  <c:v>80.29427083333303</c:v>
                </c:pt>
                <c:pt idx="170">
                  <c:v>77.446145833336004</c:v>
                </c:pt>
                <c:pt idx="171">
                  <c:v>73.490312500000073</c:v>
                </c:pt>
                <c:pt idx="172">
                  <c:v>69.560104166662995</c:v>
                </c:pt>
                <c:pt idx="173">
                  <c:v>67.501874999997085</c:v>
                </c:pt>
                <c:pt idx="174">
                  <c:v>67.930312500003083</c:v>
                </c:pt>
                <c:pt idx="175">
                  <c:v>67.697187500000041</c:v>
                </c:pt>
                <c:pt idx="176">
                  <c:v>66.754583333336996</c:v>
                </c:pt>
                <c:pt idx="177">
                  <c:v>66.316770833332953</c:v>
                </c:pt>
                <c:pt idx="178">
                  <c:v>65.976874999996994</c:v>
                </c:pt>
                <c:pt idx="179">
                  <c:v>67.074791666665988</c:v>
                </c:pt>
                <c:pt idx="180">
                  <c:v>65.81447916666707</c:v>
                </c:pt>
                <c:pt idx="181">
                  <c:v>64.18531249999694</c:v>
                </c:pt>
                <c:pt idx="182">
                  <c:v>64.261979166670017</c:v>
                </c:pt>
                <c:pt idx="183">
                  <c:v>60.949687499999868</c:v>
                </c:pt>
                <c:pt idx="184">
                  <c:v>56.303541666662909</c:v>
                </c:pt>
                <c:pt idx="185">
                  <c:v>127.13208333333705</c:v>
                </c:pt>
                <c:pt idx="186">
                  <c:v>340.25145833333397</c:v>
                </c:pt>
                <c:pt idx="187">
                  <c:v>408.01</c:v>
                </c:pt>
                <c:pt idx="188">
                  <c:v>414.04124999999999</c:v>
                </c:pt>
                <c:pt idx="189">
                  <c:v>408.59010416666706</c:v>
                </c:pt>
                <c:pt idx="190">
                  <c:v>407.18260416666601</c:v>
                </c:pt>
                <c:pt idx="191">
                  <c:v>399.31614583333294</c:v>
                </c:pt>
                <c:pt idx="192">
                  <c:v>396.301979166666</c:v>
                </c:pt>
                <c:pt idx="193">
                  <c:v>389.14812499999994</c:v>
                </c:pt>
                <c:pt idx="194">
                  <c:v>382.18989583333405</c:v>
                </c:pt>
                <c:pt idx="195">
                  <c:v>374.35479166666698</c:v>
                </c:pt>
                <c:pt idx="196">
                  <c:v>367.38499999999999</c:v>
                </c:pt>
                <c:pt idx="197">
                  <c:v>360.78927083333406</c:v>
                </c:pt>
                <c:pt idx="198">
                  <c:v>354.55645833333301</c:v>
                </c:pt>
                <c:pt idx="199">
                  <c:v>350.38989583333398</c:v>
                </c:pt>
                <c:pt idx="200">
                  <c:v>347.39197916666603</c:v>
                </c:pt>
                <c:pt idx="201">
                  <c:v>345.43812500000001</c:v>
                </c:pt>
                <c:pt idx="202">
                  <c:v>345.5719791666661</c:v>
                </c:pt>
                <c:pt idx="203">
                  <c:v>346.20687499999997</c:v>
                </c:pt>
                <c:pt idx="204">
                  <c:v>345.87489583333297</c:v>
                </c:pt>
                <c:pt idx="205">
                  <c:v>344.11677083333404</c:v>
                </c:pt>
                <c:pt idx="206">
                  <c:v>341.809062500001</c:v>
                </c:pt>
                <c:pt idx="207">
                  <c:v>339.229375</c:v>
                </c:pt>
                <c:pt idx="208">
                  <c:v>339.78979166666704</c:v>
                </c:pt>
                <c:pt idx="209">
                  <c:v>339.52406250000001</c:v>
                </c:pt>
                <c:pt idx="210">
                  <c:v>335.98385416666702</c:v>
                </c:pt>
                <c:pt idx="211">
                  <c:v>330.98364583333398</c:v>
                </c:pt>
                <c:pt idx="212">
                  <c:v>326.22375000000011</c:v>
                </c:pt>
                <c:pt idx="213">
                  <c:v>317.49041666666608</c:v>
                </c:pt>
                <c:pt idx="214">
                  <c:v>305.18781250000097</c:v>
                </c:pt>
                <c:pt idx="215">
                  <c:v>284.39406250000002</c:v>
                </c:pt>
                <c:pt idx="216">
                  <c:v>256.38427083333397</c:v>
                </c:pt>
                <c:pt idx="217">
                  <c:v>233.98979166666697</c:v>
                </c:pt>
                <c:pt idx="218">
                  <c:v>212.35947916666692</c:v>
                </c:pt>
                <c:pt idx="219">
                  <c:v>196.00447916666701</c:v>
                </c:pt>
                <c:pt idx="220">
                  <c:v>180.51875000000007</c:v>
                </c:pt>
                <c:pt idx="221">
                  <c:v>167.52552083333296</c:v>
                </c:pt>
                <c:pt idx="222">
                  <c:v>156.649583333333</c:v>
                </c:pt>
                <c:pt idx="223">
                  <c:v>146.269062499999</c:v>
                </c:pt>
                <c:pt idx="224">
                  <c:v>137.28666666666697</c:v>
                </c:pt>
                <c:pt idx="225">
                  <c:v>130.93958333333308</c:v>
                </c:pt>
                <c:pt idx="226">
                  <c:v>125.82499999999993</c:v>
                </c:pt>
                <c:pt idx="227">
                  <c:v>123.97812499999907</c:v>
                </c:pt>
                <c:pt idx="228">
                  <c:v>124.69281249999995</c:v>
                </c:pt>
                <c:pt idx="229">
                  <c:v>93.754270833332043</c:v>
                </c:pt>
                <c:pt idx="230">
                  <c:v>45.071562500000027</c:v>
                </c:pt>
                <c:pt idx="231">
                  <c:v>10.041041666666956</c:v>
                </c:pt>
                <c:pt idx="232">
                  <c:v>-6.2897916666669289</c:v>
                </c:pt>
                <c:pt idx="233">
                  <c:v>-12.747291666666001</c:v>
                </c:pt>
                <c:pt idx="234">
                  <c:v>-16.345104166666943</c:v>
                </c:pt>
                <c:pt idx="235">
                  <c:v>-19.457083333334026</c:v>
                </c:pt>
                <c:pt idx="236">
                  <c:v>-21.490520833332994</c:v>
                </c:pt>
                <c:pt idx="237">
                  <c:v>-23.311145833333057</c:v>
                </c:pt>
                <c:pt idx="238">
                  <c:v>-24.043854166666051</c:v>
                </c:pt>
                <c:pt idx="239">
                  <c:v>-23.672812500000987</c:v>
                </c:pt>
                <c:pt idx="240">
                  <c:v>-24.159375000000068</c:v>
                </c:pt>
                <c:pt idx="241">
                  <c:v>-25.90104166666697</c:v>
                </c:pt>
                <c:pt idx="242">
                  <c:v>-28.152395833333003</c:v>
                </c:pt>
                <c:pt idx="243">
                  <c:v>-24.929166666667015</c:v>
                </c:pt>
                <c:pt idx="244">
                  <c:v>-2.2602083333340488</c:v>
                </c:pt>
                <c:pt idx="245">
                  <c:v>95.671145833334094</c:v>
                </c:pt>
                <c:pt idx="246">
                  <c:v>82.159479166666983</c:v>
                </c:pt>
                <c:pt idx="247">
                  <c:v>24.727500000000987</c:v>
                </c:pt>
                <c:pt idx="248">
                  <c:v>-17.28385416666606</c:v>
                </c:pt>
                <c:pt idx="249">
                  <c:v>-42.820104166665942</c:v>
                </c:pt>
                <c:pt idx="250">
                  <c:v>-81.074895833332903</c:v>
                </c:pt>
                <c:pt idx="251">
                  <c:v>-115.42479166666692</c:v>
                </c:pt>
                <c:pt idx="252">
                  <c:v>-102.47364583333308</c:v>
                </c:pt>
                <c:pt idx="253">
                  <c:v>-67.55177083333308</c:v>
                </c:pt>
                <c:pt idx="254">
                  <c:v>-49.332187499999918</c:v>
                </c:pt>
                <c:pt idx="255">
                  <c:v>-35.051249999999982</c:v>
                </c:pt>
                <c:pt idx="256">
                  <c:v>-24.712499999999977</c:v>
                </c:pt>
                <c:pt idx="257">
                  <c:v>-19.39322916666606</c:v>
                </c:pt>
                <c:pt idx="258">
                  <c:v>-17.25520833333303</c:v>
                </c:pt>
                <c:pt idx="259">
                  <c:v>-15.832604166667011</c:v>
                </c:pt>
                <c:pt idx="260">
                  <c:v>-15.426249999999982</c:v>
                </c:pt>
                <c:pt idx="261">
                  <c:v>-15.058125000000018</c:v>
                </c:pt>
                <c:pt idx="262">
                  <c:v>-15.923437499999977</c:v>
                </c:pt>
                <c:pt idx="263">
                  <c:v>-17.986770833333026</c:v>
                </c:pt>
                <c:pt idx="264">
                  <c:v>-23.328541666666979</c:v>
                </c:pt>
                <c:pt idx="265">
                  <c:v>-30.412500000000932</c:v>
                </c:pt>
                <c:pt idx="266">
                  <c:v>-36.972187500000928</c:v>
                </c:pt>
                <c:pt idx="267">
                  <c:v>-43.09312500000101</c:v>
                </c:pt>
                <c:pt idx="268">
                  <c:v>-47.950624999999036</c:v>
                </c:pt>
                <c:pt idx="269">
                  <c:v>-52.760520833332976</c:v>
                </c:pt>
                <c:pt idx="270">
                  <c:v>-55.947812500000055</c:v>
                </c:pt>
                <c:pt idx="271">
                  <c:v>-52.837291666666943</c:v>
                </c:pt>
                <c:pt idx="272">
                  <c:v>-52.18291666666596</c:v>
                </c:pt>
                <c:pt idx="273">
                  <c:v>-51.531041666666965</c:v>
                </c:pt>
                <c:pt idx="274">
                  <c:v>-50.247083333332967</c:v>
                </c:pt>
                <c:pt idx="275">
                  <c:v>-61.163437499999986</c:v>
                </c:pt>
                <c:pt idx="276">
                  <c:v>-64.744062499999927</c:v>
                </c:pt>
                <c:pt idx="277">
                  <c:v>-71.326354166665965</c:v>
                </c:pt>
                <c:pt idx="278">
                  <c:v>-75.794166666667024</c:v>
                </c:pt>
                <c:pt idx="279">
                  <c:v>-78.629062500000032</c:v>
                </c:pt>
                <c:pt idx="280">
                  <c:v>-80.302604166667038</c:v>
                </c:pt>
                <c:pt idx="281">
                  <c:v>-79.540312499999914</c:v>
                </c:pt>
                <c:pt idx="282">
                  <c:v>-79.676562500000045</c:v>
                </c:pt>
                <c:pt idx="283">
                  <c:v>-80.641875000000027</c:v>
                </c:pt>
                <c:pt idx="284">
                  <c:v>-80.153437499999995</c:v>
                </c:pt>
                <c:pt idx="285">
                  <c:v>-80.121770833333017</c:v>
                </c:pt>
                <c:pt idx="286">
                  <c:v>-79.898020833333931</c:v>
                </c:pt>
                <c:pt idx="287">
                  <c:v>-79.797916666665969</c:v>
                </c:pt>
                <c:pt idx="288">
                  <c:v>-80.030624999999986</c:v>
                </c:pt>
                <c:pt idx="289">
                  <c:v>-81.178854166666042</c:v>
                </c:pt>
                <c:pt idx="290">
                  <c:v>-80.716562500000009</c:v>
                </c:pt>
                <c:pt idx="291">
                  <c:v>-81.384374999999977</c:v>
                </c:pt>
                <c:pt idx="292">
                  <c:v>-81.396250000000009</c:v>
                </c:pt>
                <c:pt idx="293">
                  <c:v>-79.073958333333962</c:v>
                </c:pt>
                <c:pt idx="294">
                  <c:v>-74.441979166667011</c:v>
                </c:pt>
                <c:pt idx="295">
                  <c:v>-66.633333333334008</c:v>
                </c:pt>
                <c:pt idx="296">
                  <c:v>-62.777291666666997</c:v>
                </c:pt>
                <c:pt idx="297">
                  <c:v>-57.669791666666015</c:v>
                </c:pt>
                <c:pt idx="298">
                  <c:v>-50.120208333332016</c:v>
                </c:pt>
                <c:pt idx="299">
                  <c:v>-43.617708333332985</c:v>
                </c:pt>
                <c:pt idx="300">
                  <c:v>-40.936250000000086</c:v>
                </c:pt>
                <c:pt idx="301">
                  <c:v>-40.731666666666911</c:v>
                </c:pt>
                <c:pt idx="302">
                  <c:v>-40.823437499999955</c:v>
                </c:pt>
                <c:pt idx="303">
                  <c:v>-34.768854166666074</c:v>
                </c:pt>
                <c:pt idx="304">
                  <c:v>-41.947083333333012</c:v>
                </c:pt>
                <c:pt idx="305">
                  <c:v>-51.961666666666019</c:v>
                </c:pt>
                <c:pt idx="306">
                  <c:v>-55.462395833333971</c:v>
                </c:pt>
                <c:pt idx="307">
                  <c:v>-53.869062500000041</c:v>
                </c:pt>
                <c:pt idx="308">
                  <c:v>-47.528437499999995</c:v>
                </c:pt>
                <c:pt idx="309">
                  <c:v>-40.159375000000068</c:v>
                </c:pt>
                <c:pt idx="310">
                  <c:v>-31.869895833332976</c:v>
                </c:pt>
                <c:pt idx="311">
                  <c:v>-25.765625</c:v>
                </c:pt>
                <c:pt idx="312">
                  <c:v>-20.891041666666979</c:v>
                </c:pt>
                <c:pt idx="313">
                  <c:v>-17.639166666666938</c:v>
                </c:pt>
                <c:pt idx="314">
                  <c:v>-13.904895833333057</c:v>
                </c:pt>
                <c:pt idx="315">
                  <c:v>-10.077291666666952</c:v>
                </c:pt>
                <c:pt idx="316">
                  <c:v>-7.1339583333339078</c:v>
                </c:pt>
                <c:pt idx="317">
                  <c:v>-6.9293749999990268</c:v>
                </c:pt>
                <c:pt idx="318">
                  <c:v>-10.606145833333017</c:v>
                </c:pt>
                <c:pt idx="319">
                  <c:v>-16.359166666666965</c:v>
                </c:pt>
                <c:pt idx="320">
                  <c:v>-20.058333333332939</c:v>
                </c:pt>
                <c:pt idx="321">
                  <c:v>-21.762187499999982</c:v>
                </c:pt>
                <c:pt idx="322">
                  <c:v>-20.893020833333026</c:v>
                </c:pt>
                <c:pt idx="323">
                  <c:v>-19.169166666667024</c:v>
                </c:pt>
                <c:pt idx="324">
                  <c:v>-17.930416666666019</c:v>
                </c:pt>
                <c:pt idx="325">
                  <c:v>-17.683333333333962</c:v>
                </c:pt>
                <c:pt idx="326">
                  <c:v>-18.080625000000055</c:v>
                </c:pt>
                <c:pt idx="327">
                  <c:v>-18.593333333333931</c:v>
                </c:pt>
                <c:pt idx="328">
                  <c:v>-18.214270833333103</c:v>
                </c:pt>
                <c:pt idx="329">
                  <c:v>-17.552187500000969</c:v>
                </c:pt>
                <c:pt idx="330">
                  <c:v>-15.575312500001019</c:v>
                </c:pt>
                <c:pt idx="331">
                  <c:v>-12.59666666666692</c:v>
                </c:pt>
                <c:pt idx="332">
                  <c:v>-8.4910416666660922</c:v>
                </c:pt>
                <c:pt idx="333">
                  <c:v>-5.402708333333976</c:v>
                </c:pt>
                <c:pt idx="334">
                  <c:v>-3.7138541666669198</c:v>
                </c:pt>
                <c:pt idx="335">
                  <c:v>-2.9330208333329892</c:v>
                </c:pt>
                <c:pt idx="336">
                  <c:v>-5.271979166666938</c:v>
                </c:pt>
                <c:pt idx="337">
                  <c:v>-7.6281250000000682</c:v>
                </c:pt>
                <c:pt idx="338">
                  <c:v>-9.2430208333340715</c:v>
                </c:pt>
                <c:pt idx="339">
                  <c:v>-10.482916666666029</c:v>
                </c:pt>
                <c:pt idx="340">
                  <c:v>-10.049791666667033</c:v>
                </c:pt>
                <c:pt idx="341">
                  <c:v>-10.291875000000914</c:v>
                </c:pt>
                <c:pt idx="342">
                  <c:v>-11.170416666667052</c:v>
                </c:pt>
                <c:pt idx="343">
                  <c:v>-12.126041666666083</c:v>
                </c:pt>
                <c:pt idx="344">
                  <c:v>-12.715625000000045</c:v>
                </c:pt>
                <c:pt idx="345">
                  <c:v>-12.907812499999068</c:v>
                </c:pt>
                <c:pt idx="346">
                  <c:v>-16.318750000001046</c:v>
                </c:pt>
                <c:pt idx="347">
                  <c:v>-20.060729166666988</c:v>
                </c:pt>
                <c:pt idx="348">
                  <c:v>-22.137708333332967</c:v>
                </c:pt>
                <c:pt idx="349">
                  <c:v>-23.263541666667038</c:v>
                </c:pt>
                <c:pt idx="350">
                  <c:v>-16.235416666666993</c:v>
                </c:pt>
                <c:pt idx="351">
                  <c:v>-28.864166666666051</c:v>
                </c:pt>
                <c:pt idx="352">
                  <c:v>-28.459479166666938</c:v>
                </c:pt>
                <c:pt idx="353">
                  <c:v>-15.194375000000036</c:v>
                </c:pt>
                <c:pt idx="354">
                  <c:v>-7.9932291666669926</c:v>
                </c:pt>
                <c:pt idx="355">
                  <c:v>-5.9172916666659603</c:v>
                </c:pt>
                <c:pt idx="356">
                  <c:v>-5.7634375000000091</c:v>
                </c:pt>
                <c:pt idx="357">
                  <c:v>-5.6354166666659467</c:v>
                </c:pt>
                <c:pt idx="358">
                  <c:v>-6.0123958333330165</c:v>
                </c:pt>
                <c:pt idx="359">
                  <c:v>-5.8038541666669516</c:v>
                </c:pt>
                <c:pt idx="360">
                  <c:v>-5.8397916666659739</c:v>
                </c:pt>
                <c:pt idx="361">
                  <c:v>-5.9659374999999955</c:v>
                </c:pt>
                <c:pt idx="362">
                  <c:v>-5.7541666666669471</c:v>
                </c:pt>
                <c:pt idx="363">
                  <c:v>-5.1231249999990496</c:v>
                </c:pt>
                <c:pt idx="364">
                  <c:v>-4.8588541666659921</c:v>
                </c:pt>
                <c:pt idx="365">
                  <c:v>-4.6813541666670062</c:v>
                </c:pt>
                <c:pt idx="366">
                  <c:v>-2.8849999999999909</c:v>
                </c:pt>
                <c:pt idx="367">
                  <c:v>-2.5407291666670062</c:v>
                </c:pt>
                <c:pt idx="368">
                  <c:v>-2.7241666666660649</c:v>
                </c:pt>
                <c:pt idx="369">
                  <c:v>-3.5517708333339897</c:v>
                </c:pt>
                <c:pt idx="370">
                  <c:v>-9.7592708333329483</c:v>
                </c:pt>
                <c:pt idx="371">
                  <c:v>-16.946458333332998</c:v>
                </c:pt>
                <c:pt idx="372">
                  <c:v>-13.544166666666001</c:v>
                </c:pt>
                <c:pt idx="373">
                  <c:v>-7.7938541666669607</c:v>
                </c:pt>
                <c:pt idx="374">
                  <c:v>-4.4419791666670108</c:v>
                </c:pt>
                <c:pt idx="375">
                  <c:v>-4.3477083333330029</c:v>
                </c:pt>
                <c:pt idx="376">
                  <c:v>-4.3152083333330893</c:v>
                </c:pt>
                <c:pt idx="377">
                  <c:v>-3.7037500000010368</c:v>
                </c:pt>
                <c:pt idx="378">
                  <c:v>-3.5242708333329347</c:v>
                </c:pt>
                <c:pt idx="379">
                  <c:v>-3.5681249999989859</c:v>
                </c:pt>
                <c:pt idx="380">
                  <c:v>-3.4446874999999864</c:v>
                </c:pt>
                <c:pt idx="381">
                  <c:v>6.2271875000000136</c:v>
                </c:pt>
                <c:pt idx="382">
                  <c:v>14.097812499999009</c:v>
                </c:pt>
                <c:pt idx="383">
                  <c:v>17.573125000000005</c:v>
                </c:pt>
                <c:pt idx="384">
                  <c:v>23.453750000001037</c:v>
                </c:pt>
                <c:pt idx="385">
                  <c:v>22.646458333333953</c:v>
                </c:pt>
                <c:pt idx="386">
                  <c:v>-42.073125000000005</c:v>
                </c:pt>
                <c:pt idx="387">
                  <c:v>-134.33125000000001</c:v>
                </c:pt>
                <c:pt idx="388">
                  <c:v>-171.62812499999905</c:v>
                </c:pt>
                <c:pt idx="389">
                  <c:v>-180.66020833333403</c:v>
                </c:pt>
                <c:pt idx="390">
                  <c:v>-184.72312499999998</c:v>
                </c:pt>
                <c:pt idx="391">
                  <c:v>-189.00010416666703</c:v>
                </c:pt>
                <c:pt idx="392">
                  <c:v>-190.71854166666697</c:v>
                </c:pt>
                <c:pt idx="393">
                  <c:v>-189.46552083333205</c:v>
                </c:pt>
                <c:pt idx="394">
                  <c:v>-186.75583333333304</c:v>
                </c:pt>
                <c:pt idx="395">
                  <c:v>-186.72927083333298</c:v>
                </c:pt>
                <c:pt idx="396">
                  <c:v>-185.5365625</c:v>
                </c:pt>
                <c:pt idx="397">
                  <c:v>-182.92427083333297</c:v>
                </c:pt>
                <c:pt idx="398">
                  <c:v>-181.34812499999998</c:v>
                </c:pt>
                <c:pt idx="399">
                  <c:v>-181.24229166666703</c:v>
                </c:pt>
                <c:pt idx="400">
                  <c:v>-181.39895833333401</c:v>
                </c:pt>
                <c:pt idx="401">
                  <c:v>-181.08489583333397</c:v>
                </c:pt>
                <c:pt idx="402">
                  <c:v>-180.50520833333297</c:v>
                </c:pt>
                <c:pt idx="403">
                  <c:v>-192.62552083333298</c:v>
                </c:pt>
                <c:pt idx="404">
                  <c:v>-228.37124999999997</c:v>
                </c:pt>
                <c:pt idx="405">
                  <c:v>-258.72864583333302</c:v>
                </c:pt>
                <c:pt idx="406">
                  <c:v>-264.433645833333</c:v>
                </c:pt>
                <c:pt idx="407">
                  <c:v>-260.97854166666707</c:v>
                </c:pt>
                <c:pt idx="408">
                  <c:v>-255.33166666666602</c:v>
                </c:pt>
                <c:pt idx="409">
                  <c:v>-249.25093749999894</c:v>
                </c:pt>
                <c:pt idx="410">
                  <c:v>-222.76822916666703</c:v>
                </c:pt>
                <c:pt idx="411">
                  <c:v>-125.06093750000002</c:v>
                </c:pt>
                <c:pt idx="412">
                  <c:v>-56.841249999999945</c:v>
                </c:pt>
                <c:pt idx="413">
                  <c:v>-19.335104166667065</c:v>
                </c:pt>
                <c:pt idx="414">
                  <c:v>-6.5458333333349401</c:v>
                </c:pt>
                <c:pt idx="415">
                  <c:v>-3.1542708333330438</c:v>
                </c:pt>
                <c:pt idx="416">
                  <c:v>-2.8039583333319342</c:v>
                </c:pt>
                <c:pt idx="417">
                  <c:v>-2.7122916666670562</c:v>
                </c:pt>
                <c:pt idx="418">
                  <c:v>-2.7314583333350129</c:v>
                </c:pt>
                <c:pt idx="419">
                  <c:v>-2.7696874999990087</c:v>
                </c:pt>
                <c:pt idx="420">
                  <c:v>-2.5597916666670244</c:v>
                </c:pt>
                <c:pt idx="421">
                  <c:v>-2.54656250000005</c:v>
                </c:pt>
                <c:pt idx="422">
                  <c:v>-2.5708333333329847</c:v>
                </c:pt>
                <c:pt idx="423">
                  <c:v>-2.5134375000000091</c:v>
                </c:pt>
                <c:pt idx="424">
                  <c:v>-2.4107291666659876</c:v>
                </c:pt>
                <c:pt idx="425">
                  <c:v>-2.5425000000009277</c:v>
                </c:pt>
                <c:pt idx="426">
                  <c:v>-2.2308333333329529</c:v>
                </c:pt>
                <c:pt idx="427">
                  <c:v>-2.0821875000000318</c:v>
                </c:pt>
                <c:pt idx="428">
                  <c:v>-1.8186458333329938</c:v>
                </c:pt>
                <c:pt idx="429">
                  <c:v>-3.9834374999999227</c:v>
                </c:pt>
                <c:pt idx="430">
                  <c:v>-57.972083333332989</c:v>
                </c:pt>
                <c:pt idx="431">
                  <c:v>-45.388645833333044</c:v>
                </c:pt>
                <c:pt idx="432">
                  <c:v>-21.825312500001019</c:v>
                </c:pt>
                <c:pt idx="433">
                  <c:v>-13.752395833333026</c:v>
                </c:pt>
                <c:pt idx="434">
                  <c:v>-9.3133333333330484</c:v>
                </c:pt>
                <c:pt idx="435">
                  <c:v>-4.8069791666659967</c:v>
                </c:pt>
                <c:pt idx="436">
                  <c:v>-5.9597916666670017</c:v>
                </c:pt>
                <c:pt idx="437">
                  <c:v>-4.7274999999999636</c:v>
                </c:pt>
                <c:pt idx="438">
                  <c:v>-3.1426041666669562</c:v>
                </c:pt>
                <c:pt idx="439">
                  <c:v>-1.4934374999990041</c:v>
                </c:pt>
                <c:pt idx="440">
                  <c:v>-1.0028125000000045</c:v>
                </c:pt>
                <c:pt idx="441">
                  <c:v>-0.92791666666698802</c:v>
                </c:pt>
                <c:pt idx="442">
                  <c:v>-0.93927083333403516</c:v>
                </c:pt>
                <c:pt idx="443">
                  <c:v>-0.54739583333400788</c:v>
                </c:pt>
                <c:pt idx="444">
                  <c:v>-8.0208333333985138E-2</c:v>
                </c:pt>
                <c:pt idx="445">
                  <c:v>-0.34489583333299834</c:v>
                </c:pt>
                <c:pt idx="446">
                  <c:v>-0.31604166666704714</c:v>
                </c:pt>
                <c:pt idx="447">
                  <c:v>-0.28500000000008185</c:v>
                </c:pt>
                <c:pt idx="448">
                  <c:v>-3.3437499999990905E-2</c:v>
                </c:pt>
                <c:pt idx="449">
                  <c:v>-0.40499999999997272</c:v>
                </c:pt>
                <c:pt idx="450">
                  <c:v>-0.43291666666607398</c:v>
                </c:pt>
                <c:pt idx="451">
                  <c:v>-0.10687500000005912</c:v>
                </c:pt>
                <c:pt idx="452">
                  <c:v>-6.3749999999004103E-2</c:v>
                </c:pt>
                <c:pt idx="453">
                  <c:v>-3.6979166666014862E-2</c:v>
                </c:pt>
                <c:pt idx="454">
                  <c:v>7.5000000019826984E-3</c:v>
                </c:pt>
                <c:pt idx="455">
                  <c:v>2.8645833333030168E-2</c:v>
                </c:pt>
                <c:pt idx="456">
                  <c:v>9.5833333333985138E-2</c:v>
                </c:pt>
                <c:pt idx="457">
                  <c:v>-0.71281249999901775</c:v>
                </c:pt>
                <c:pt idx="458">
                  <c:v>-1.0293749999990496</c:v>
                </c:pt>
                <c:pt idx="459">
                  <c:v>-1.1966666666669425</c:v>
                </c:pt>
                <c:pt idx="460">
                  <c:v>-0.97104166666701985</c:v>
                </c:pt>
                <c:pt idx="461">
                  <c:v>8.9758333333330711</c:v>
                </c:pt>
                <c:pt idx="462">
                  <c:v>20.259791666666956</c:v>
                </c:pt>
                <c:pt idx="463">
                  <c:v>19.397187499999973</c:v>
                </c:pt>
                <c:pt idx="464">
                  <c:v>16.377083333332962</c:v>
                </c:pt>
                <c:pt idx="465">
                  <c:v>14.402395833334026</c:v>
                </c:pt>
                <c:pt idx="466">
                  <c:v>12.634270833333971</c:v>
                </c:pt>
                <c:pt idx="467">
                  <c:v>14.49708333333308</c:v>
                </c:pt>
                <c:pt idx="468">
                  <c:v>15.587500000000091</c:v>
                </c:pt>
                <c:pt idx="469">
                  <c:v>15.553645833334031</c:v>
                </c:pt>
                <c:pt idx="470">
                  <c:v>14.969895833332998</c:v>
                </c:pt>
                <c:pt idx="471">
                  <c:v>15.390416666667079</c:v>
                </c:pt>
                <c:pt idx="472">
                  <c:v>15.940104166667084</c:v>
                </c:pt>
                <c:pt idx="473">
                  <c:v>14.757395833332907</c:v>
                </c:pt>
                <c:pt idx="474">
                  <c:v>15.120833333333053</c:v>
                </c:pt>
                <c:pt idx="475">
                  <c:v>15.965937499999995</c:v>
                </c:pt>
                <c:pt idx="476">
                  <c:v>16.7578125</c:v>
                </c:pt>
                <c:pt idx="477">
                  <c:v>16.13510416666702</c:v>
                </c:pt>
                <c:pt idx="478">
                  <c:v>15.660625000000095</c:v>
                </c:pt>
                <c:pt idx="479">
                  <c:v>16.294270833334053</c:v>
                </c:pt>
                <c:pt idx="480">
                  <c:v>15.967916666667065</c:v>
                </c:pt>
                <c:pt idx="481">
                  <c:v>16.538854166666965</c:v>
                </c:pt>
                <c:pt idx="482">
                  <c:v>17.212499999999977</c:v>
                </c:pt>
                <c:pt idx="483">
                  <c:v>17.137083333333976</c:v>
                </c:pt>
                <c:pt idx="484">
                  <c:v>17.024479166665969</c:v>
                </c:pt>
                <c:pt idx="485">
                  <c:v>16.089374999999905</c:v>
                </c:pt>
                <c:pt idx="486">
                  <c:v>14.774791666666943</c:v>
                </c:pt>
                <c:pt idx="487">
                  <c:v>15.631145833334017</c:v>
                </c:pt>
                <c:pt idx="488">
                  <c:v>15.082708333333926</c:v>
                </c:pt>
                <c:pt idx="489">
                  <c:v>17.958437499999945</c:v>
                </c:pt>
                <c:pt idx="490">
                  <c:v>21.089687499999968</c:v>
                </c:pt>
                <c:pt idx="491">
                  <c:v>17.013333333334003</c:v>
                </c:pt>
                <c:pt idx="492">
                  <c:v>-47.806458333332898</c:v>
                </c:pt>
                <c:pt idx="493">
                  <c:v>-77.036249999999995</c:v>
                </c:pt>
                <c:pt idx="494">
                  <c:v>-47.828541666667093</c:v>
                </c:pt>
                <c:pt idx="495">
                  <c:v>-21.725833333332957</c:v>
                </c:pt>
                <c:pt idx="496">
                  <c:v>-6.9037499999980128</c:v>
                </c:pt>
                <c:pt idx="497">
                  <c:v>-1.0371875000009823</c:v>
                </c:pt>
                <c:pt idx="498">
                  <c:v>0.98010416666704714</c:v>
                </c:pt>
                <c:pt idx="499">
                  <c:v>2.4284374999989495</c:v>
                </c:pt>
                <c:pt idx="500">
                  <c:v>4.5407291666670062</c:v>
                </c:pt>
                <c:pt idx="501">
                  <c:v>6.0547916666660058</c:v>
                </c:pt>
                <c:pt idx="502">
                  <c:v>6.642083333333062</c:v>
                </c:pt>
                <c:pt idx="503">
                  <c:v>6.0647916666659967</c:v>
                </c:pt>
                <c:pt idx="504">
                  <c:v>5.2384375000000318</c:v>
                </c:pt>
                <c:pt idx="505">
                  <c:v>5.8408333333339897</c:v>
                </c:pt>
                <c:pt idx="506">
                  <c:v>6.2559374999999591</c:v>
                </c:pt>
                <c:pt idx="507">
                  <c:v>6.4739583333340533</c:v>
                </c:pt>
                <c:pt idx="508">
                  <c:v>6.8035416666659785</c:v>
                </c:pt>
                <c:pt idx="509">
                  <c:v>7.1968749999999773</c:v>
                </c:pt>
                <c:pt idx="510">
                  <c:v>5.7595833333340352</c:v>
                </c:pt>
                <c:pt idx="511">
                  <c:v>6.3663541666670653</c:v>
                </c:pt>
                <c:pt idx="512">
                  <c:v>5.5573958333339988</c:v>
                </c:pt>
                <c:pt idx="513">
                  <c:v>5.2237500000010186</c:v>
                </c:pt>
                <c:pt idx="514">
                  <c:v>5.8232291666660103</c:v>
                </c:pt>
                <c:pt idx="515">
                  <c:v>8.001979166665933</c:v>
                </c:pt>
                <c:pt idx="516">
                  <c:v>9.426250000001005</c:v>
                </c:pt>
                <c:pt idx="517">
                  <c:v>14.09666666666692</c:v>
                </c:pt>
                <c:pt idx="518">
                  <c:v>21.055104166666979</c:v>
                </c:pt>
                <c:pt idx="519">
                  <c:v>27.197812500000964</c:v>
                </c:pt>
                <c:pt idx="520">
                  <c:v>33.955624999999941</c:v>
                </c:pt>
                <c:pt idx="521">
                  <c:v>43.113854166663032</c:v>
                </c:pt>
                <c:pt idx="522">
                  <c:v>54.441666666666947</c:v>
                </c:pt>
                <c:pt idx="523">
                  <c:v>64.184479166666961</c:v>
                </c:pt>
                <c:pt idx="524">
                  <c:v>71.895937500002901</c:v>
                </c:pt>
                <c:pt idx="525">
                  <c:v>75.10864583333705</c:v>
                </c:pt>
                <c:pt idx="526">
                  <c:v>77.895000000003051</c:v>
                </c:pt>
                <c:pt idx="527">
                  <c:v>79.6796875</c:v>
                </c:pt>
                <c:pt idx="528">
                  <c:v>81.081666666662954</c:v>
                </c:pt>
                <c:pt idx="529">
                  <c:v>80.839062500000068</c:v>
                </c:pt>
                <c:pt idx="530">
                  <c:v>75.969479166669885</c:v>
                </c:pt>
                <c:pt idx="531">
                  <c:v>69.334375000000023</c:v>
                </c:pt>
                <c:pt idx="532">
                  <c:v>68.150833333329956</c:v>
                </c:pt>
                <c:pt idx="533">
                  <c:v>67.220312499995885</c:v>
                </c:pt>
                <c:pt idx="534">
                  <c:v>62.785104166670067</c:v>
                </c:pt>
                <c:pt idx="535">
                  <c:v>59.266770833334135</c:v>
                </c:pt>
                <c:pt idx="536">
                  <c:v>56.703645833337077</c:v>
                </c:pt>
                <c:pt idx="537">
                  <c:v>52.280937500004029</c:v>
                </c:pt>
                <c:pt idx="538">
                  <c:v>47.619791666665947</c:v>
                </c:pt>
                <c:pt idx="539">
                  <c:v>45.967395833336013</c:v>
                </c:pt>
                <c:pt idx="540">
                  <c:v>42.557604166662941</c:v>
                </c:pt>
                <c:pt idx="541">
                  <c:v>42.749583333328928</c:v>
                </c:pt>
                <c:pt idx="542">
                  <c:v>41.996145833336982</c:v>
                </c:pt>
                <c:pt idx="543">
                  <c:v>42.185833333337087</c:v>
                </c:pt>
                <c:pt idx="544">
                  <c:v>43.613333333330957</c:v>
                </c:pt>
                <c:pt idx="545">
                  <c:v>42.598125000002938</c:v>
                </c:pt>
                <c:pt idx="546">
                  <c:v>44.276250000003074</c:v>
                </c:pt>
                <c:pt idx="547">
                  <c:v>45.521770833334017</c:v>
                </c:pt>
                <c:pt idx="548">
                  <c:v>43.490520833332994</c:v>
                </c:pt>
                <c:pt idx="549">
                  <c:v>35.270312500003001</c:v>
                </c:pt>
                <c:pt idx="550">
                  <c:v>23.688125000000014</c:v>
                </c:pt>
                <c:pt idx="551">
                  <c:v>19.871770833334949</c:v>
                </c:pt>
                <c:pt idx="552">
                  <c:v>116.60427083333298</c:v>
                </c:pt>
                <c:pt idx="553">
                  <c:v>231.23895833333302</c:v>
                </c:pt>
                <c:pt idx="554">
                  <c:v>273.36020833333293</c:v>
                </c:pt>
                <c:pt idx="555">
                  <c:v>279.96781249999992</c:v>
                </c:pt>
                <c:pt idx="556">
                  <c:v>280.11812499999996</c:v>
                </c:pt>
                <c:pt idx="557">
                  <c:v>272.79447916666709</c:v>
                </c:pt>
                <c:pt idx="558">
                  <c:v>268.40874999999994</c:v>
                </c:pt>
                <c:pt idx="559">
                  <c:v>265.71197916666699</c:v>
                </c:pt>
                <c:pt idx="560">
                  <c:v>264.83427083333402</c:v>
                </c:pt>
                <c:pt idx="561">
                  <c:v>262.49864583333306</c:v>
                </c:pt>
                <c:pt idx="562">
                  <c:v>260.68447916666605</c:v>
                </c:pt>
                <c:pt idx="563">
                  <c:v>260.00843750000001</c:v>
                </c:pt>
                <c:pt idx="564">
                  <c:v>257.30385416666604</c:v>
                </c:pt>
                <c:pt idx="565">
                  <c:v>255.07718750000095</c:v>
                </c:pt>
                <c:pt idx="566">
                  <c:v>253.69270833333303</c:v>
                </c:pt>
                <c:pt idx="567">
                  <c:v>253.85124999999903</c:v>
                </c:pt>
                <c:pt idx="568">
                  <c:v>253.28416666666601</c:v>
                </c:pt>
                <c:pt idx="569">
                  <c:v>251.48114583333302</c:v>
                </c:pt>
                <c:pt idx="570">
                  <c:v>251.14833333333308</c:v>
                </c:pt>
                <c:pt idx="571">
                  <c:v>251.53593749999902</c:v>
                </c:pt>
                <c:pt idx="572">
                  <c:v>253.47260416666597</c:v>
                </c:pt>
                <c:pt idx="573">
                  <c:v>253.87958333333404</c:v>
                </c:pt>
                <c:pt idx="574">
                  <c:v>255.30260416666704</c:v>
                </c:pt>
                <c:pt idx="575">
                  <c:v>256.09989583333299</c:v>
                </c:pt>
                <c:pt idx="576">
                  <c:v>255.78458333333299</c:v>
                </c:pt>
                <c:pt idx="577">
                  <c:v>257.993333333333</c:v>
                </c:pt>
                <c:pt idx="578">
                  <c:v>261.94770833333303</c:v>
                </c:pt>
                <c:pt idx="579">
                  <c:v>256.371145833333</c:v>
                </c:pt>
                <c:pt idx="580">
                  <c:v>252.23281250000002</c:v>
                </c:pt>
                <c:pt idx="581">
                  <c:v>249.75239583333303</c:v>
                </c:pt>
                <c:pt idx="582">
                  <c:v>235.64104166666596</c:v>
                </c:pt>
                <c:pt idx="583">
                  <c:v>222.08864583333309</c:v>
                </c:pt>
                <c:pt idx="584">
                  <c:v>214.10635416666707</c:v>
                </c:pt>
                <c:pt idx="585">
                  <c:v>205.39750000000095</c:v>
                </c:pt>
                <c:pt idx="586">
                  <c:v>202.26458333333301</c:v>
                </c:pt>
                <c:pt idx="587">
                  <c:v>197.66843749999998</c:v>
                </c:pt>
                <c:pt idx="588">
                  <c:v>189.99520833333304</c:v>
                </c:pt>
                <c:pt idx="589">
                  <c:v>184.89593749999995</c:v>
                </c:pt>
                <c:pt idx="590">
                  <c:v>178.35729166666601</c:v>
                </c:pt>
                <c:pt idx="591">
                  <c:v>171.99666666666701</c:v>
                </c:pt>
                <c:pt idx="592">
                  <c:v>139.6015625</c:v>
                </c:pt>
                <c:pt idx="593">
                  <c:v>86.166562500000055</c:v>
                </c:pt>
                <c:pt idx="594">
                  <c:v>47.819895833333021</c:v>
                </c:pt>
                <c:pt idx="595">
                  <c:v>26.068124999998986</c:v>
                </c:pt>
                <c:pt idx="596">
                  <c:v>17.217500000000996</c:v>
                </c:pt>
                <c:pt idx="597">
                  <c:v>9.6902083333339988</c:v>
                </c:pt>
                <c:pt idx="598">
                  <c:v>3.3471875000000182</c:v>
                </c:pt>
                <c:pt idx="599">
                  <c:v>-1.8393750000000182</c:v>
                </c:pt>
                <c:pt idx="600">
                  <c:v>-7.2454166666659603</c:v>
                </c:pt>
                <c:pt idx="601">
                  <c:v>-12.180000000000973</c:v>
                </c:pt>
                <c:pt idx="602">
                  <c:v>-17.178333333333057</c:v>
                </c:pt>
                <c:pt idx="603">
                  <c:v>-20.968020833332957</c:v>
                </c:pt>
                <c:pt idx="604">
                  <c:v>-23.766145833332985</c:v>
                </c:pt>
                <c:pt idx="605">
                  <c:v>-26.565729166666983</c:v>
                </c:pt>
                <c:pt idx="606">
                  <c:v>-29.011875000000032</c:v>
                </c:pt>
                <c:pt idx="607">
                  <c:v>-30.852395833334072</c:v>
                </c:pt>
                <c:pt idx="608">
                  <c:v>-27.737708333334012</c:v>
                </c:pt>
                <c:pt idx="609">
                  <c:v>45.305000000000064</c:v>
                </c:pt>
                <c:pt idx="610">
                  <c:v>81.290520833333062</c:v>
                </c:pt>
                <c:pt idx="611">
                  <c:v>-36.358124999999973</c:v>
                </c:pt>
                <c:pt idx="612">
                  <c:v>-106.45218749999992</c:v>
                </c:pt>
                <c:pt idx="613">
                  <c:v>-101.37343750000002</c:v>
                </c:pt>
                <c:pt idx="614">
                  <c:v>-66.391770833334022</c:v>
                </c:pt>
                <c:pt idx="615">
                  <c:v>-51.774895833333062</c:v>
                </c:pt>
                <c:pt idx="616">
                  <c:v>-42.125729166667043</c:v>
                </c:pt>
                <c:pt idx="617">
                  <c:v>-33.103124999999977</c:v>
                </c:pt>
                <c:pt idx="618">
                  <c:v>-22.880000000001019</c:v>
                </c:pt>
                <c:pt idx="619">
                  <c:v>-16.287604166667052</c:v>
                </c:pt>
                <c:pt idx="620">
                  <c:v>-13.179166666667015</c:v>
                </c:pt>
                <c:pt idx="621">
                  <c:v>-8.1980208333329756</c:v>
                </c:pt>
                <c:pt idx="622">
                  <c:v>-4.6646875000010368</c:v>
                </c:pt>
                <c:pt idx="623">
                  <c:v>-1.6316666666670017</c:v>
                </c:pt>
                <c:pt idx="624">
                  <c:v>3.3742708333330711</c:v>
                </c:pt>
                <c:pt idx="625">
                  <c:v>7.4705208333340352</c:v>
                </c:pt>
                <c:pt idx="626">
                  <c:v>12.358645833333981</c:v>
                </c:pt>
                <c:pt idx="627">
                  <c:v>15.313541666666993</c:v>
                </c:pt>
                <c:pt idx="628">
                  <c:v>17.601354166666056</c:v>
                </c:pt>
                <c:pt idx="629">
                  <c:v>17.284270833334062</c:v>
                </c:pt>
                <c:pt idx="630">
                  <c:v>17.902083333332939</c:v>
                </c:pt>
                <c:pt idx="631">
                  <c:v>16.161458333334053</c:v>
                </c:pt>
                <c:pt idx="632">
                  <c:v>15.825208333332967</c:v>
                </c:pt>
                <c:pt idx="633">
                  <c:v>15.168645833333017</c:v>
                </c:pt>
                <c:pt idx="634">
                  <c:v>12.512291666667011</c:v>
                </c:pt>
                <c:pt idx="635">
                  <c:v>13.276250000001028</c:v>
                </c:pt>
                <c:pt idx="636">
                  <c:v>16.593854166667029</c:v>
                </c:pt>
                <c:pt idx="637">
                  <c:v>20.637604166666961</c:v>
                </c:pt>
                <c:pt idx="638">
                  <c:v>22.823750000000018</c:v>
                </c:pt>
                <c:pt idx="639">
                  <c:v>17.145937500000059</c:v>
                </c:pt>
                <c:pt idx="640">
                  <c:v>18.6640625</c:v>
                </c:pt>
                <c:pt idx="641">
                  <c:v>19.631145833332994</c:v>
                </c:pt>
                <c:pt idx="642">
                  <c:v>19.868645833333971</c:v>
                </c:pt>
                <c:pt idx="643">
                  <c:v>18.865416666665965</c:v>
                </c:pt>
                <c:pt idx="644">
                  <c:v>17.446458333334022</c:v>
                </c:pt>
                <c:pt idx="645">
                  <c:v>15.964583333333962</c:v>
                </c:pt>
                <c:pt idx="646">
                  <c:v>15.381458333332944</c:v>
                </c:pt>
                <c:pt idx="647">
                  <c:v>14.543333333333976</c:v>
                </c:pt>
                <c:pt idx="648">
                  <c:v>13.663333333333981</c:v>
                </c:pt>
                <c:pt idx="649">
                  <c:v>12.648020833333021</c:v>
                </c:pt>
                <c:pt idx="650">
                  <c:v>10.767395833333012</c:v>
                </c:pt>
                <c:pt idx="651">
                  <c:v>8.2390624999999318</c:v>
                </c:pt>
                <c:pt idx="652">
                  <c:v>5.0256249999999909</c:v>
                </c:pt>
                <c:pt idx="653">
                  <c:v>1.0193750000009913</c:v>
                </c:pt>
                <c:pt idx="654">
                  <c:v>-2.7507291666670426</c:v>
                </c:pt>
                <c:pt idx="655">
                  <c:v>-4.5198958333329529</c:v>
                </c:pt>
                <c:pt idx="656">
                  <c:v>-5.7528125000000045</c:v>
                </c:pt>
                <c:pt idx="657">
                  <c:v>-5.9967708333330165</c:v>
                </c:pt>
                <c:pt idx="658">
                  <c:v>-5.7448958333339988</c:v>
                </c:pt>
                <c:pt idx="659">
                  <c:v>-5.5400000000009868</c:v>
                </c:pt>
                <c:pt idx="660">
                  <c:v>-5.3597916666669789</c:v>
                </c:pt>
                <c:pt idx="661">
                  <c:v>-5.1436458333329256</c:v>
                </c:pt>
                <c:pt idx="662">
                  <c:v>-5.177604166667038</c:v>
                </c:pt>
                <c:pt idx="663">
                  <c:v>-5.3415625000000091</c:v>
                </c:pt>
                <c:pt idx="664">
                  <c:v>-5.8248958333340397</c:v>
                </c:pt>
                <c:pt idx="665">
                  <c:v>-6.3012499999999818</c:v>
                </c:pt>
                <c:pt idx="666">
                  <c:v>-7.0713541666660831</c:v>
                </c:pt>
                <c:pt idx="667">
                  <c:v>-8.8352083333339806</c:v>
                </c:pt>
                <c:pt idx="668">
                  <c:v>-10.428541666665978</c:v>
                </c:pt>
                <c:pt idx="669">
                  <c:v>-11.806562499999927</c:v>
                </c:pt>
                <c:pt idx="670">
                  <c:v>-11.878958333334026</c:v>
                </c:pt>
                <c:pt idx="671">
                  <c:v>-11.031875000000014</c:v>
                </c:pt>
                <c:pt idx="672">
                  <c:v>-11.061249999999063</c:v>
                </c:pt>
                <c:pt idx="673">
                  <c:v>-10.880937499999959</c:v>
                </c:pt>
                <c:pt idx="674">
                  <c:v>-10.590208333332953</c:v>
                </c:pt>
                <c:pt idx="675">
                  <c:v>-11.44656249999889</c:v>
                </c:pt>
                <c:pt idx="676">
                  <c:v>-13.208645833332071</c:v>
                </c:pt>
                <c:pt idx="677">
                  <c:v>-14.645833333332916</c:v>
                </c:pt>
                <c:pt idx="678">
                  <c:v>-14.501250000000027</c:v>
                </c:pt>
                <c:pt idx="679">
                  <c:v>-12.626770833333012</c:v>
                </c:pt>
                <c:pt idx="680">
                  <c:v>-10.034166666667033</c:v>
                </c:pt>
                <c:pt idx="681">
                  <c:v>-6.8462500000000546</c:v>
                </c:pt>
                <c:pt idx="682">
                  <c:v>-4.4004166666669562</c:v>
                </c:pt>
                <c:pt idx="683">
                  <c:v>-2.8901041666659921</c:v>
                </c:pt>
                <c:pt idx="684">
                  <c:v>-2.990208333334067</c:v>
                </c:pt>
                <c:pt idx="685">
                  <c:v>-4.4111458333350129</c:v>
                </c:pt>
                <c:pt idx="686">
                  <c:v>-6.456562499998995</c:v>
                </c:pt>
                <c:pt idx="687">
                  <c:v>-8.5445833333329801</c:v>
                </c:pt>
                <c:pt idx="688">
                  <c:v>-10.623333333334017</c:v>
                </c:pt>
                <c:pt idx="689">
                  <c:v>-12.780520833333071</c:v>
                </c:pt>
                <c:pt idx="690">
                  <c:v>-14.191458333334026</c:v>
                </c:pt>
                <c:pt idx="691">
                  <c:v>-14.81020833333298</c:v>
                </c:pt>
                <c:pt idx="692">
                  <c:v>-14.533958333331952</c:v>
                </c:pt>
                <c:pt idx="693">
                  <c:v>-13.486145833333012</c:v>
                </c:pt>
                <c:pt idx="694">
                  <c:v>-12.051979166666001</c:v>
                </c:pt>
                <c:pt idx="695">
                  <c:v>-9.5759374999990996</c:v>
                </c:pt>
                <c:pt idx="696">
                  <c:v>-7.1800000000000637</c:v>
                </c:pt>
                <c:pt idx="697">
                  <c:v>-5.6557291666670153</c:v>
                </c:pt>
                <c:pt idx="698">
                  <c:v>-4.8102083333340033</c:v>
                </c:pt>
                <c:pt idx="699">
                  <c:v>-3.8781250000009777</c:v>
                </c:pt>
                <c:pt idx="700">
                  <c:v>-3.105937500001005</c:v>
                </c:pt>
                <c:pt idx="701">
                  <c:v>-2.6974999999979445</c:v>
                </c:pt>
                <c:pt idx="702">
                  <c:v>-2.6390624999989996</c:v>
                </c:pt>
                <c:pt idx="703">
                  <c:v>-1.9558333333339988</c:v>
                </c:pt>
                <c:pt idx="704">
                  <c:v>-0.94416666666597848</c:v>
                </c:pt>
                <c:pt idx="705">
                  <c:v>-1.2019791666670017</c:v>
                </c:pt>
                <c:pt idx="706">
                  <c:v>-0.95374999999989996</c:v>
                </c:pt>
                <c:pt idx="707">
                  <c:v>-0.18541666666703804</c:v>
                </c:pt>
                <c:pt idx="708">
                  <c:v>1.3186458333329938</c:v>
                </c:pt>
                <c:pt idx="709">
                  <c:v>3.578125</c:v>
                </c:pt>
                <c:pt idx="710">
                  <c:v>6.2588541666669926</c:v>
                </c:pt>
                <c:pt idx="711">
                  <c:v>9.3837499999989404</c:v>
                </c:pt>
                <c:pt idx="712">
                  <c:v>11.66989583333293</c:v>
                </c:pt>
                <c:pt idx="713">
                  <c:v>13.848020833333067</c:v>
                </c:pt>
                <c:pt idx="714">
                  <c:v>15.776250000000005</c:v>
                </c:pt>
                <c:pt idx="715">
                  <c:v>15.596666666667943</c:v>
                </c:pt>
                <c:pt idx="716">
                  <c:v>15.401875000000018</c:v>
                </c:pt>
                <c:pt idx="717">
                  <c:v>16.1009375000001</c:v>
                </c:pt>
                <c:pt idx="718">
                  <c:v>17.563437499999964</c:v>
                </c:pt>
                <c:pt idx="719">
                  <c:v>18.404479166666988</c:v>
                </c:pt>
                <c:pt idx="720">
                  <c:v>18.477395833333958</c:v>
                </c:pt>
                <c:pt idx="721">
                  <c:v>18.202395833332957</c:v>
                </c:pt>
                <c:pt idx="722">
                  <c:v>17.549062500001014</c:v>
                </c:pt>
                <c:pt idx="723">
                  <c:v>17.372812500000009</c:v>
                </c:pt>
                <c:pt idx="724">
                  <c:v>16.940729166668007</c:v>
                </c:pt>
                <c:pt idx="725">
                  <c:v>16.869895833333089</c:v>
                </c:pt>
                <c:pt idx="726">
                  <c:v>16.198541666666983</c:v>
                </c:pt>
                <c:pt idx="727">
                  <c:v>15.594166666665956</c:v>
                </c:pt>
                <c:pt idx="728">
                  <c:v>14.279166666666924</c:v>
                </c:pt>
                <c:pt idx="729">
                  <c:v>12.389687500000036</c:v>
                </c:pt>
                <c:pt idx="730">
                  <c:v>9.7665624999999636</c:v>
                </c:pt>
                <c:pt idx="731">
                  <c:v>6.5599999999990359</c:v>
                </c:pt>
                <c:pt idx="732">
                  <c:v>0.77843749999908596</c:v>
                </c:pt>
                <c:pt idx="733">
                  <c:v>-9.5575000000000045</c:v>
                </c:pt>
                <c:pt idx="734">
                  <c:v>-20.047083333333035</c:v>
                </c:pt>
                <c:pt idx="735">
                  <c:v>-25.530624999998963</c:v>
                </c:pt>
                <c:pt idx="736">
                  <c:v>-25.795729166667002</c:v>
                </c:pt>
                <c:pt idx="737">
                  <c:v>-26.086041666667029</c:v>
                </c:pt>
                <c:pt idx="738">
                  <c:v>-31.804270833333021</c:v>
                </c:pt>
                <c:pt idx="739">
                  <c:v>-42.27802083333404</c:v>
                </c:pt>
                <c:pt idx="740">
                  <c:v>-51.480833333332043</c:v>
                </c:pt>
                <c:pt idx="741">
                  <c:v>-57.658020833333012</c:v>
                </c:pt>
                <c:pt idx="742">
                  <c:v>-60.345624999999018</c:v>
                </c:pt>
                <c:pt idx="743">
                  <c:v>-61.589479166665001</c:v>
                </c:pt>
                <c:pt idx="744">
                  <c:v>-58.20927083333504</c:v>
                </c:pt>
                <c:pt idx="745">
                  <c:v>-34.016145833332985</c:v>
                </c:pt>
                <c:pt idx="746">
                  <c:v>17.825416666666001</c:v>
                </c:pt>
                <c:pt idx="747">
                  <c:v>40.16437499999995</c:v>
                </c:pt>
                <c:pt idx="748">
                  <c:v>50.899687500000027</c:v>
                </c:pt>
                <c:pt idx="749">
                  <c:v>49.13479166666707</c:v>
                </c:pt>
                <c:pt idx="750">
                  <c:v>32.946249999999964</c:v>
                </c:pt>
                <c:pt idx="751">
                  <c:v>35.936145833334081</c:v>
                </c:pt>
                <c:pt idx="752">
                  <c:v>65.573020833332976</c:v>
                </c:pt>
                <c:pt idx="753">
                  <c:v>84.77052083333399</c:v>
                </c:pt>
                <c:pt idx="754">
                  <c:v>92.419791666666924</c:v>
                </c:pt>
                <c:pt idx="755">
                  <c:v>97.276458333333949</c:v>
                </c:pt>
                <c:pt idx="756">
                  <c:v>100.70135416666699</c:v>
                </c:pt>
                <c:pt idx="757">
                  <c:v>103.32364583333197</c:v>
                </c:pt>
                <c:pt idx="758">
                  <c:v>106.75395833333403</c:v>
                </c:pt>
                <c:pt idx="759">
                  <c:v>108.43041666666602</c:v>
                </c:pt>
                <c:pt idx="760">
                  <c:v>108.25729166666804</c:v>
                </c:pt>
                <c:pt idx="761">
                  <c:v>109.74187500000096</c:v>
                </c:pt>
                <c:pt idx="762">
                  <c:v>110.75958333333392</c:v>
                </c:pt>
                <c:pt idx="763">
                  <c:v>111.29916666666691</c:v>
                </c:pt>
                <c:pt idx="764">
                  <c:v>112.58427083333299</c:v>
                </c:pt>
                <c:pt idx="765">
                  <c:v>113.70385416666704</c:v>
                </c:pt>
                <c:pt idx="766">
                  <c:v>115.14791666666599</c:v>
                </c:pt>
                <c:pt idx="767">
                  <c:v>115.81270833333303</c:v>
                </c:pt>
                <c:pt idx="768">
                  <c:v>117.00864583333305</c:v>
                </c:pt>
                <c:pt idx="769">
                  <c:v>116.99802083333202</c:v>
                </c:pt>
                <c:pt idx="770">
                  <c:v>116.69697916666598</c:v>
                </c:pt>
                <c:pt idx="771">
                  <c:v>116.79343749999896</c:v>
                </c:pt>
                <c:pt idx="772">
                  <c:v>117.23281250000105</c:v>
                </c:pt>
                <c:pt idx="773">
                  <c:v>117.69083333333299</c:v>
                </c:pt>
                <c:pt idx="774">
                  <c:v>118.30520833333298</c:v>
                </c:pt>
                <c:pt idx="775">
                  <c:v>117.32895833333396</c:v>
                </c:pt>
                <c:pt idx="776">
                  <c:v>115.81562500000007</c:v>
                </c:pt>
                <c:pt idx="777">
                  <c:v>114.75875000000099</c:v>
                </c:pt>
                <c:pt idx="778">
                  <c:v>114.61645833333307</c:v>
                </c:pt>
                <c:pt idx="779">
                  <c:v>110.958645833334</c:v>
                </c:pt>
                <c:pt idx="780">
                  <c:v>103.69260416666691</c:v>
                </c:pt>
                <c:pt idx="781">
                  <c:v>96.272395833333007</c:v>
                </c:pt>
                <c:pt idx="782">
                  <c:v>85.609687500000064</c:v>
                </c:pt>
                <c:pt idx="783">
                  <c:v>76.119062499999018</c:v>
                </c:pt>
                <c:pt idx="784">
                  <c:v>67.926770833332057</c:v>
                </c:pt>
                <c:pt idx="785">
                  <c:v>60.586145833332921</c:v>
                </c:pt>
                <c:pt idx="786">
                  <c:v>54.343229166665992</c:v>
                </c:pt>
                <c:pt idx="787">
                  <c:v>48.083020833335013</c:v>
                </c:pt>
                <c:pt idx="788">
                  <c:v>41.145624999999995</c:v>
                </c:pt>
                <c:pt idx="789">
                  <c:v>34.532291666666993</c:v>
                </c:pt>
                <c:pt idx="790">
                  <c:v>26.090625000000045</c:v>
                </c:pt>
                <c:pt idx="791">
                  <c:v>1.7023958333329574</c:v>
                </c:pt>
                <c:pt idx="792">
                  <c:v>3.8233333333319024</c:v>
                </c:pt>
                <c:pt idx="793">
                  <c:v>5.3792708333330665</c:v>
                </c:pt>
                <c:pt idx="794">
                  <c:v>4.479791666666074</c:v>
                </c:pt>
                <c:pt idx="795">
                  <c:v>5.4948958333329756</c:v>
                </c:pt>
                <c:pt idx="796">
                  <c:v>2.5687500000010459</c:v>
                </c:pt>
                <c:pt idx="797">
                  <c:v>1.2726041666679748</c:v>
                </c:pt>
                <c:pt idx="798">
                  <c:v>0.61166666666599667</c:v>
                </c:pt>
                <c:pt idx="799">
                  <c:v>0.76677083333402152</c:v>
                </c:pt>
                <c:pt idx="800">
                  <c:v>1.0106250000000045</c:v>
                </c:pt>
                <c:pt idx="801">
                  <c:v>0.87593749999996362</c:v>
                </c:pt>
                <c:pt idx="802">
                  <c:v>0.92624999999998181</c:v>
                </c:pt>
                <c:pt idx="803">
                  <c:v>0.66864583333301653</c:v>
                </c:pt>
                <c:pt idx="804">
                  <c:v>1.3776041666669698</c:v>
                </c:pt>
                <c:pt idx="805">
                  <c:v>1.1789583333319342</c:v>
                </c:pt>
                <c:pt idx="806">
                  <c:v>0.52489583333408518</c:v>
                </c:pt>
                <c:pt idx="807">
                  <c:v>1.1714583333339306</c:v>
                </c:pt>
                <c:pt idx="808">
                  <c:v>0.3791666666660376</c:v>
                </c:pt>
                <c:pt idx="809">
                  <c:v>0.44375000000104592</c:v>
                </c:pt>
                <c:pt idx="810">
                  <c:v>0.63416666666694255</c:v>
                </c:pt>
                <c:pt idx="811">
                  <c:v>0.72625000000005002</c:v>
                </c:pt>
                <c:pt idx="812">
                  <c:v>0.34166666666692436</c:v>
                </c:pt>
                <c:pt idx="813">
                  <c:v>7.7083333329710513E-3</c:v>
                </c:pt>
                <c:pt idx="814">
                  <c:v>0.14739583333391693</c:v>
                </c:pt>
                <c:pt idx="815">
                  <c:v>0.36197916666708352</c:v>
                </c:pt>
                <c:pt idx="816">
                  <c:v>0.63083333333395331</c:v>
                </c:pt>
                <c:pt idx="817">
                  <c:v>0.37541666666697893</c:v>
                </c:pt>
                <c:pt idx="818">
                  <c:v>0.20770833333301653</c:v>
                </c:pt>
                <c:pt idx="819">
                  <c:v>9.812499999998181E-2</c:v>
                </c:pt>
                <c:pt idx="820">
                  <c:v>-4.2604166667956633E-2</c:v>
                </c:pt>
                <c:pt idx="821">
                  <c:v>-0.23343749999992269</c:v>
                </c:pt>
                <c:pt idx="822">
                  <c:v>-0.59760416666699712</c:v>
                </c:pt>
                <c:pt idx="823">
                  <c:v>2.3351041666679748</c:v>
                </c:pt>
                <c:pt idx="824">
                  <c:v>3.6366666666660876</c:v>
                </c:pt>
                <c:pt idx="825">
                  <c:v>2.8913541666670426</c:v>
                </c:pt>
                <c:pt idx="826">
                  <c:v>1.0990624999990359</c:v>
                </c:pt>
                <c:pt idx="827">
                  <c:v>49.529375000000073</c:v>
                </c:pt>
                <c:pt idx="828">
                  <c:v>88.243020833333048</c:v>
                </c:pt>
                <c:pt idx="829">
                  <c:v>78.26208333333409</c:v>
                </c:pt>
                <c:pt idx="830">
                  <c:v>55.675520833333053</c:v>
                </c:pt>
                <c:pt idx="831">
                  <c:v>47.652187499999968</c:v>
                </c:pt>
                <c:pt idx="832">
                  <c:v>53.26593749999995</c:v>
                </c:pt>
                <c:pt idx="833">
                  <c:v>61.245937499998945</c:v>
                </c:pt>
                <c:pt idx="834">
                  <c:v>60.236041666665983</c:v>
                </c:pt>
                <c:pt idx="835">
                  <c:v>56.53385416666697</c:v>
                </c:pt>
                <c:pt idx="836">
                  <c:v>52.116770833333021</c:v>
                </c:pt>
                <c:pt idx="837">
                  <c:v>45.277499999999009</c:v>
                </c:pt>
                <c:pt idx="838">
                  <c:v>61.263645833333953</c:v>
                </c:pt>
                <c:pt idx="839">
                  <c:v>69.335104166666952</c:v>
                </c:pt>
                <c:pt idx="840">
                  <c:v>52.406666666665956</c:v>
                </c:pt>
                <c:pt idx="841">
                  <c:v>30.917708333333962</c:v>
                </c:pt>
                <c:pt idx="842">
                  <c:v>23.035104166666997</c:v>
                </c:pt>
                <c:pt idx="843">
                  <c:v>27.254270833333067</c:v>
                </c:pt>
                <c:pt idx="844">
                  <c:v>26.129062499999918</c:v>
                </c:pt>
                <c:pt idx="845">
                  <c:v>23.821770833333971</c:v>
                </c:pt>
                <c:pt idx="846">
                  <c:v>18.576979166665978</c:v>
                </c:pt>
                <c:pt idx="847">
                  <c:v>16.308437500000082</c:v>
                </c:pt>
                <c:pt idx="848">
                  <c:v>19.231562499999995</c:v>
                </c:pt>
                <c:pt idx="849">
                  <c:v>42.819374999999923</c:v>
                </c:pt>
                <c:pt idx="850">
                  <c:v>59.062708333334058</c:v>
                </c:pt>
                <c:pt idx="851">
                  <c:v>55.213645833332976</c:v>
                </c:pt>
                <c:pt idx="852">
                  <c:v>57.391041666666069</c:v>
                </c:pt>
                <c:pt idx="853">
                  <c:v>62.347812500000032</c:v>
                </c:pt>
                <c:pt idx="854">
                  <c:v>47.417083333333949</c:v>
                </c:pt>
                <c:pt idx="855">
                  <c:v>60.676041666667061</c:v>
                </c:pt>
                <c:pt idx="856">
                  <c:v>157.00093749999996</c:v>
                </c:pt>
                <c:pt idx="857">
                  <c:v>194.09187499999996</c:v>
                </c:pt>
                <c:pt idx="858">
                  <c:v>132.97677083333303</c:v>
                </c:pt>
                <c:pt idx="859">
                  <c:v>74.722604166666997</c:v>
                </c:pt>
                <c:pt idx="860">
                  <c:v>69.47427083333298</c:v>
                </c:pt>
                <c:pt idx="861">
                  <c:v>69.881354166666029</c:v>
                </c:pt>
                <c:pt idx="862">
                  <c:v>66.100729166665985</c:v>
                </c:pt>
                <c:pt idx="863">
                  <c:v>57.271250000000009</c:v>
                </c:pt>
                <c:pt idx="864">
                  <c:v>35.487187500000005</c:v>
                </c:pt>
                <c:pt idx="865">
                  <c:v>30.367291666666972</c:v>
                </c:pt>
                <c:pt idx="866">
                  <c:v>0.97427083333400333</c:v>
                </c:pt>
                <c:pt idx="867">
                  <c:v>-5.6642708333340011</c:v>
                </c:pt>
                <c:pt idx="868">
                  <c:v>-3.8829166666669721</c:v>
                </c:pt>
                <c:pt idx="869">
                  <c:v>-3.1621875000000159</c:v>
                </c:pt>
                <c:pt idx="870">
                  <c:v>-3.2114583333340079</c:v>
                </c:pt>
                <c:pt idx="871">
                  <c:v>0.51604166666601259</c:v>
                </c:pt>
                <c:pt idx="872">
                  <c:v>3.0919791666659648</c:v>
                </c:pt>
                <c:pt idx="873">
                  <c:v>-11.404687500000023</c:v>
                </c:pt>
                <c:pt idx="874">
                  <c:v>-6.0450000000000159</c:v>
                </c:pt>
                <c:pt idx="875">
                  <c:v>0.36197916666600349</c:v>
                </c:pt>
                <c:pt idx="876">
                  <c:v>-0.94447916666604215</c:v>
                </c:pt>
                <c:pt idx="877">
                  <c:v>-3.6944791666670085</c:v>
                </c:pt>
                <c:pt idx="878">
                  <c:v>-5.4561458333340056</c:v>
                </c:pt>
                <c:pt idx="879">
                  <c:v>36.640625000000057</c:v>
                </c:pt>
                <c:pt idx="880">
                  <c:v>59.59697916666704</c:v>
                </c:pt>
                <c:pt idx="881">
                  <c:v>54.707291666666947</c:v>
                </c:pt>
                <c:pt idx="882">
                  <c:v>80.714270833332989</c:v>
                </c:pt>
                <c:pt idx="883">
                  <c:v>81.085833333333994</c:v>
                </c:pt>
                <c:pt idx="884">
                  <c:v>80.802916666666988</c:v>
                </c:pt>
                <c:pt idx="885">
                  <c:v>100.331979166667</c:v>
                </c:pt>
                <c:pt idx="886">
                  <c:v>100.92510416666698</c:v>
                </c:pt>
                <c:pt idx="887">
                  <c:v>118.95937500000002</c:v>
                </c:pt>
                <c:pt idx="888">
                  <c:v>142.93791666666607</c:v>
                </c:pt>
                <c:pt idx="889">
                  <c:v>164.24302083333293</c:v>
                </c:pt>
                <c:pt idx="890">
                  <c:v>181.00572916666704</c:v>
                </c:pt>
                <c:pt idx="891">
                  <c:v>182.54645833333302</c:v>
                </c:pt>
                <c:pt idx="892">
                  <c:v>8.6265624999999773</c:v>
                </c:pt>
                <c:pt idx="893">
                  <c:v>3.0530208333329938</c:v>
                </c:pt>
                <c:pt idx="894">
                  <c:v>2.2940624999999955</c:v>
                </c:pt>
                <c:pt idx="895">
                  <c:v>1.628541666666024</c:v>
                </c:pt>
                <c:pt idx="896">
                  <c:v>1.1125000000000682</c:v>
                </c:pt>
                <c:pt idx="897">
                  <c:v>1.1447916666670608</c:v>
                </c:pt>
                <c:pt idx="898">
                  <c:v>0.64312499999994088</c:v>
                </c:pt>
                <c:pt idx="899">
                  <c:v>-0.90375000000005912</c:v>
                </c:pt>
                <c:pt idx="900">
                  <c:v>-3.3180208333330938</c:v>
                </c:pt>
                <c:pt idx="901">
                  <c:v>-3.3992708333330484</c:v>
                </c:pt>
                <c:pt idx="902">
                  <c:v>1.9941666666670699</c:v>
                </c:pt>
                <c:pt idx="903">
                  <c:v>16.547187500000064</c:v>
                </c:pt>
                <c:pt idx="904">
                  <c:v>40.981145833333017</c:v>
                </c:pt>
                <c:pt idx="905">
                  <c:v>76.175729166666997</c:v>
                </c:pt>
                <c:pt idx="906">
                  <c:v>116.85708333333298</c:v>
                </c:pt>
                <c:pt idx="907">
                  <c:v>156.61062499999991</c:v>
                </c:pt>
                <c:pt idx="908">
                  <c:v>189.28229166666699</c:v>
                </c:pt>
                <c:pt idx="909">
                  <c:v>213.72458333333304</c:v>
                </c:pt>
                <c:pt idx="910">
                  <c:v>234.01677083333402</c:v>
                </c:pt>
                <c:pt idx="911">
                  <c:v>251.95739583333409</c:v>
                </c:pt>
                <c:pt idx="912">
                  <c:v>278.19572916666698</c:v>
                </c:pt>
                <c:pt idx="913">
                  <c:v>298.59520833333295</c:v>
                </c:pt>
                <c:pt idx="914">
                  <c:v>482.13270833333394</c:v>
                </c:pt>
                <c:pt idx="915">
                  <c:v>589.26104166666687</c:v>
                </c:pt>
                <c:pt idx="916">
                  <c:v>594.86447916666702</c:v>
                </c:pt>
                <c:pt idx="917">
                  <c:v>543.44447916666604</c:v>
                </c:pt>
                <c:pt idx="918">
                  <c:v>19.28562500000001</c:v>
                </c:pt>
                <c:pt idx="919">
                  <c:v>4.4747916666670164</c:v>
                </c:pt>
                <c:pt idx="920">
                  <c:v>1.9230208333329983</c:v>
                </c:pt>
                <c:pt idx="921">
                  <c:v>0.98395833333299265</c:v>
                </c:pt>
                <c:pt idx="922">
                  <c:v>0.33791666666701303</c:v>
                </c:pt>
                <c:pt idx="923">
                  <c:v>0.36218750000000455</c:v>
                </c:pt>
                <c:pt idx="924">
                  <c:v>0.5078125</c:v>
                </c:pt>
                <c:pt idx="925">
                  <c:v>0.62239583333300175</c:v>
                </c:pt>
                <c:pt idx="926">
                  <c:v>0.53958333333298469</c:v>
                </c:pt>
                <c:pt idx="927">
                  <c:v>0.35447916666697665</c:v>
                </c:pt>
                <c:pt idx="928">
                  <c:v>0.26635416666599099</c:v>
                </c:pt>
                <c:pt idx="929">
                  <c:v>-6.8125000000009095E-2</c:v>
                </c:pt>
                <c:pt idx="930">
                  <c:v>-0.28781250000000114</c:v>
                </c:pt>
                <c:pt idx="931">
                  <c:v>-3.8229166666980063E-2</c:v>
                </c:pt>
                <c:pt idx="932">
                  <c:v>9.031249999998181E-2</c:v>
                </c:pt>
                <c:pt idx="933">
                  <c:v>0.28614583333299493</c:v>
                </c:pt>
                <c:pt idx="934">
                  <c:v>-3.6666666667002801E-2</c:v>
                </c:pt>
                <c:pt idx="935">
                  <c:v>-6.9687499999986358E-2</c:v>
                </c:pt>
                <c:pt idx="936">
                  <c:v>-0.3233333333340056</c:v>
                </c:pt>
                <c:pt idx="937">
                  <c:v>-0.20187500000000114</c:v>
                </c:pt>
                <c:pt idx="938">
                  <c:v>0.15885416666699825</c:v>
                </c:pt>
                <c:pt idx="939">
                  <c:v>0.36552083333302221</c:v>
                </c:pt>
                <c:pt idx="940">
                  <c:v>-1.6123958333330108</c:v>
                </c:pt>
                <c:pt idx="941">
                  <c:v>4.4348958333329733</c:v>
                </c:pt>
                <c:pt idx="942">
                  <c:v>-4.416666666600122E-2</c:v>
                </c:pt>
                <c:pt idx="943">
                  <c:v>-0.3674999999999784</c:v>
                </c:pt>
                <c:pt idx="944">
                  <c:v>-0.4879166666669903</c:v>
                </c:pt>
                <c:pt idx="945">
                  <c:v>-0.49916666666698006</c:v>
                </c:pt>
                <c:pt idx="946">
                  <c:v>-0.42447916666699825</c:v>
                </c:pt>
                <c:pt idx="947">
                  <c:v>-0.34020833333400446</c:v>
                </c:pt>
                <c:pt idx="948">
                  <c:v>-0.3316666666669903</c:v>
                </c:pt>
                <c:pt idx="949">
                  <c:v>-0.28791666666700166</c:v>
                </c:pt>
                <c:pt idx="950">
                  <c:v>-0.24583333333299606</c:v>
                </c:pt>
                <c:pt idx="951">
                  <c:v>-5.8541666666997116E-2</c:v>
                </c:pt>
                <c:pt idx="952">
                  <c:v>6.0937499999994316E-2</c:v>
                </c:pt>
                <c:pt idx="953">
                  <c:v>-0.13218749999998636</c:v>
                </c:pt>
                <c:pt idx="954">
                  <c:v>-0.24864583333399537</c:v>
                </c:pt>
                <c:pt idx="955">
                  <c:v>-0.30124999999998181</c:v>
                </c:pt>
                <c:pt idx="956">
                  <c:v>-0.38135416666600008</c:v>
                </c:pt>
                <c:pt idx="957">
                  <c:v>-0.44187500000001023</c:v>
                </c:pt>
                <c:pt idx="958">
                  <c:v>-0.45031249999999545</c:v>
                </c:pt>
                <c:pt idx="959">
                  <c:v>-0.30729166666699825</c:v>
                </c:pt>
                <c:pt idx="960">
                  <c:v>-0.54843750000000568</c:v>
                </c:pt>
                <c:pt idx="961">
                  <c:v>-0.67208333333400105</c:v>
                </c:pt>
                <c:pt idx="962">
                  <c:v>-0.58791666666598985</c:v>
                </c:pt>
                <c:pt idx="963">
                  <c:v>-0.34052083333401129</c:v>
                </c:pt>
                <c:pt idx="964">
                  <c:v>-0.19218749999998863</c:v>
                </c:pt>
                <c:pt idx="965">
                  <c:v>-0.10208333333301312</c:v>
                </c:pt>
                <c:pt idx="966">
                  <c:v>-4.2395833334012423E-2</c:v>
                </c:pt>
                <c:pt idx="967">
                  <c:v>0.34239583333399537</c:v>
                </c:pt>
                <c:pt idx="968">
                  <c:v>1.096458333333004</c:v>
                </c:pt>
                <c:pt idx="969">
                  <c:v>-7.4166666666997116E-2</c:v>
                </c:pt>
                <c:pt idx="970">
                  <c:v>-0.25885416666699257</c:v>
                </c:pt>
                <c:pt idx="971">
                  <c:v>-8.5208333334009012E-2</c:v>
                </c:pt>
                <c:pt idx="972">
                  <c:v>1.0442708333330017</c:v>
                </c:pt>
                <c:pt idx="973">
                  <c:v>0.90572916666698688</c:v>
                </c:pt>
                <c:pt idx="974">
                  <c:v>44.84729166666699</c:v>
                </c:pt>
                <c:pt idx="975">
                  <c:v>-147.36489583333298</c:v>
                </c:pt>
                <c:pt idx="976">
                  <c:v>-170.51885416666704</c:v>
                </c:pt>
                <c:pt idx="977">
                  <c:v>-200.64385416666704</c:v>
                </c:pt>
                <c:pt idx="978">
                  <c:v>-203.71541666666599</c:v>
                </c:pt>
                <c:pt idx="979">
                  <c:v>-199.20958333333294</c:v>
                </c:pt>
                <c:pt idx="980">
                  <c:v>-182.76822916666697</c:v>
                </c:pt>
                <c:pt idx="981">
                  <c:v>-170.90437500000002</c:v>
                </c:pt>
                <c:pt idx="982">
                  <c:v>-160.56802083333395</c:v>
                </c:pt>
                <c:pt idx="983">
                  <c:v>-149.36031249999996</c:v>
                </c:pt>
                <c:pt idx="984">
                  <c:v>-159.38906250000099</c:v>
                </c:pt>
                <c:pt idx="985">
                  <c:v>-150.76385416666704</c:v>
                </c:pt>
                <c:pt idx="986">
                  <c:v>-146.37906250000003</c:v>
                </c:pt>
                <c:pt idx="987">
                  <c:v>-144.98010416666705</c:v>
                </c:pt>
                <c:pt idx="988">
                  <c:v>-138.85916666666702</c:v>
                </c:pt>
                <c:pt idx="989">
                  <c:v>-143.176979166666</c:v>
                </c:pt>
                <c:pt idx="990">
                  <c:v>-137.89020833333302</c:v>
                </c:pt>
                <c:pt idx="991">
                  <c:v>-129.31927083333403</c:v>
                </c:pt>
                <c:pt idx="992">
                  <c:v>-118.46645833333406</c:v>
                </c:pt>
                <c:pt idx="993">
                  <c:v>-98.813541666666993</c:v>
                </c:pt>
                <c:pt idx="994">
                  <c:v>-83.865937499999973</c:v>
                </c:pt>
                <c:pt idx="995">
                  <c:v>-69.117291666666972</c:v>
                </c:pt>
                <c:pt idx="996">
                  <c:v>-56.74479166666697</c:v>
                </c:pt>
                <c:pt idx="997">
                  <c:v>-48.665625000000034</c:v>
                </c:pt>
                <c:pt idx="998">
                  <c:v>-45.079270833333055</c:v>
                </c:pt>
                <c:pt idx="999">
                  <c:v>-29.456562499998938</c:v>
                </c:pt>
                <c:pt idx="1000">
                  <c:v>-23.952916666667079</c:v>
                </c:pt>
                <c:pt idx="1001">
                  <c:v>-19.188333333332935</c:v>
                </c:pt>
                <c:pt idx="1002">
                  <c:v>-15.316041666667047</c:v>
                </c:pt>
                <c:pt idx="1003">
                  <c:v>-25.45052083333303</c:v>
                </c:pt>
                <c:pt idx="1004">
                  <c:v>-40.072812499999998</c:v>
                </c:pt>
                <c:pt idx="1005">
                  <c:v>-2.1795833333330847</c:v>
                </c:pt>
                <c:pt idx="1006">
                  <c:v>-0.26375000000098225</c:v>
                </c:pt>
                <c:pt idx="1007">
                  <c:v>-0.70447916666694255</c:v>
                </c:pt>
                <c:pt idx="1008">
                  <c:v>-0.75729166666701531</c:v>
                </c:pt>
                <c:pt idx="1009">
                  <c:v>-0.4523958333330711</c:v>
                </c:pt>
                <c:pt idx="1010">
                  <c:v>-0.56729166666491437</c:v>
                </c:pt>
                <c:pt idx="1011">
                  <c:v>-0.59458333333407154</c:v>
                </c:pt>
                <c:pt idx="1012">
                  <c:v>-0.53010416666700166</c:v>
                </c:pt>
                <c:pt idx="1013">
                  <c:v>-0.18322916666602396</c:v>
                </c:pt>
                <c:pt idx="1014">
                  <c:v>-0.52895833333400333</c:v>
                </c:pt>
                <c:pt idx="1015">
                  <c:v>0.53375000000005457</c:v>
                </c:pt>
                <c:pt idx="1016">
                  <c:v>0.83156250000001819</c:v>
                </c:pt>
                <c:pt idx="1017">
                  <c:v>1.193645833334017</c:v>
                </c:pt>
                <c:pt idx="1018">
                  <c:v>1.4021874999999682</c:v>
                </c:pt>
                <c:pt idx="1019">
                  <c:v>0.30093749999991815</c:v>
                </c:pt>
                <c:pt idx="1020">
                  <c:v>-0.25937499999906777</c:v>
                </c:pt>
                <c:pt idx="1021">
                  <c:v>-0.2294791666670335</c:v>
                </c:pt>
                <c:pt idx="1022">
                  <c:v>-1.7187500001000444E-2</c:v>
                </c:pt>
                <c:pt idx="1023">
                  <c:v>2.7083333333962401E-2</c:v>
                </c:pt>
                <c:pt idx="1024">
                  <c:v>0.11614583333300743</c:v>
                </c:pt>
                <c:pt idx="1025">
                  <c:v>0.69177083333397604</c:v>
                </c:pt>
                <c:pt idx="1026">
                  <c:v>1.4151041666669926</c:v>
                </c:pt>
                <c:pt idx="1027">
                  <c:v>1.3085416666669971</c:v>
                </c:pt>
                <c:pt idx="1028">
                  <c:v>2.857604166666988</c:v>
                </c:pt>
                <c:pt idx="1029">
                  <c:v>2.775208333333012</c:v>
                </c:pt>
                <c:pt idx="1030">
                  <c:v>3.1797916666670289</c:v>
                </c:pt>
                <c:pt idx="1031">
                  <c:v>2.9616666666660194</c:v>
                </c:pt>
                <c:pt idx="1032">
                  <c:v>2.6184374999990041</c:v>
                </c:pt>
                <c:pt idx="1033">
                  <c:v>2.6036458333339851</c:v>
                </c:pt>
                <c:pt idx="1034">
                  <c:v>1.9404166666670335</c:v>
                </c:pt>
                <c:pt idx="1035">
                  <c:v>0.94791666666696983</c:v>
                </c:pt>
                <c:pt idx="1036">
                  <c:v>1.1211458333330029</c:v>
                </c:pt>
                <c:pt idx="1037">
                  <c:v>1.7488541666670017</c:v>
                </c:pt>
                <c:pt idx="1038">
                  <c:v>17.816041666666024</c:v>
                </c:pt>
                <c:pt idx="1039">
                  <c:v>60.42677083333399</c:v>
                </c:pt>
                <c:pt idx="1040">
                  <c:v>37.320104166667022</c:v>
                </c:pt>
                <c:pt idx="1041">
                  <c:v>10.960416666665992</c:v>
                </c:pt>
                <c:pt idx="1042">
                  <c:v>5.1864583333330074</c:v>
                </c:pt>
                <c:pt idx="1043">
                  <c:v>6.1512500000000045</c:v>
                </c:pt>
                <c:pt idx="1044">
                  <c:v>5.9506249999989791</c:v>
                </c:pt>
                <c:pt idx="1045">
                  <c:v>6.8717708333330165</c:v>
                </c:pt>
                <c:pt idx="1046">
                  <c:v>5.7278124999990041</c:v>
                </c:pt>
                <c:pt idx="1047">
                  <c:v>5.1808333333329983</c:v>
                </c:pt>
                <c:pt idx="1048">
                  <c:v>4.3937499999999545</c:v>
                </c:pt>
                <c:pt idx="1049">
                  <c:v>3.6351041666670199</c:v>
                </c:pt>
                <c:pt idx="1050">
                  <c:v>2.8140625000000341</c:v>
                </c:pt>
                <c:pt idx="1051">
                  <c:v>2.2846875000000182</c:v>
                </c:pt>
                <c:pt idx="1052">
                  <c:v>1.8337500000000091</c:v>
                </c:pt>
                <c:pt idx="1053">
                  <c:v>1.5434374999999818</c:v>
                </c:pt>
                <c:pt idx="1054">
                  <c:v>1.7060416666660103</c:v>
                </c:pt>
                <c:pt idx="1055">
                  <c:v>1.8414583333320138</c:v>
                </c:pt>
                <c:pt idx="1056">
                  <c:v>4.9180208333330029</c:v>
                </c:pt>
                <c:pt idx="1057">
                  <c:v>3.3493750000000091</c:v>
                </c:pt>
                <c:pt idx="1058">
                  <c:v>2.9908333333330006</c:v>
                </c:pt>
                <c:pt idx="1059">
                  <c:v>2.3142708333340352</c:v>
                </c:pt>
                <c:pt idx="1060">
                  <c:v>2.4243750000010209</c:v>
                </c:pt>
                <c:pt idx="1061">
                  <c:v>1.3208333333329847</c:v>
                </c:pt>
                <c:pt idx="1062">
                  <c:v>0.44270833333297333</c:v>
                </c:pt>
                <c:pt idx="1063">
                  <c:v>0.3203125</c:v>
                </c:pt>
                <c:pt idx="1064">
                  <c:v>0.49927083333398059</c:v>
                </c:pt>
                <c:pt idx="1065">
                  <c:v>-0.40385416666600804</c:v>
                </c:pt>
                <c:pt idx="1066">
                  <c:v>-1.0358333333339829</c:v>
                </c:pt>
                <c:pt idx="1067">
                  <c:v>-0.89885416666703577</c:v>
                </c:pt>
                <c:pt idx="1068">
                  <c:v>-0.12885416666699712</c:v>
                </c:pt>
                <c:pt idx="1069">
                  <c:v>1.8135416666669926</c:v>
                </c:pt>
                <c:pt idx="1070">
                  <c:v>9.4914583333330143</c:v>
                </c:pt>
                <c:pt idx="1071">
                  <c:v>6.9526041666669585</c:v>
                </c:pt>
                <c:pt idx="1072">
                  <c:v>1.3021875000000023</c:v>
                </c:pt>
                <c:pt idx="1073">
                  <c:v>0.6776041666669812</c:v>
                </c:pt>
                <c:pt idx="1074">
                  <c:v>2.1041666666974379E-2</c:v>
                </c:pt>
                <c:pt idx="1075">
                  <c:v>0.17708333333399651</c:v>
                </c:pt>
                <c:pt idx="1076">
                  <c:v>-0.76979166666700394</c:v>
                </c:pt>
                <c:pt idx="1077">
                  <c:v>-0.85552083333300288</c:v>
                </c:pt>
                <c:pt idx="1078">
                  <c:v>-1.0601041666669744</c:v>
                </c:pt>
                <c:pt idx="1079">
                  <c:v>-0.96677083333401015</c:v>
                </c:pt>
                <c:pt idx="1080">
                  <c:v>-2.0420833333329824</c:v>
                </c:pt>
                <c:pt idx="1081">
                  <c:v>-3.5</c:v>
                </c:pt>
                <c:pt idx="1082">
                  <c:v>-3.4095833333340124</c:v>
                </c:pt>
                <c:pt idx="1083">
                  <c:v>-2.5223958333330074</c:v>
                </c:pt>
                <c:pt idx="1084">
                  <c:v>-2.3755208333329847</c:v>
                </c:pt>
                <c:pt idx="1085">
                  <c:v>-2.6588541666669698</c:v>
                </c:pt>
                <c:pt idx="1086">
                  <c:v>-2.8958333333329733</c:v>
                </c:pt>
                <c:pt idx="1087">
                  <c:v>-3.0886458333329756</c:v>
                </c:pt>
                <c:pt idx="1088">
                  <c:v>-3.044895833332987</c:v>
                </c:pt>
                <c:pt idx="1089">
                  <c:v>-2.9661458333329733</c:v>
                </c:pt>
                <c:pt idx="1090">
                  <c:v>-2.7925000000010414</c:v>
                </c:pt>
                <c:pt idx="1091">
                  <c:v>-2.6112500000000409</c:v>
                </c:pt>
                <c:pt idx="1092">
                  <c:v>-2.5686458333339601</c:v>
                </c:pt>
                <c:pt idx="1093">
                  <c:v>-2.5831249999999955</c:v>
                </c:pt>
                <c:pt idx="1094">
                  <c:v>-2.7023958333329574</c:v>
                </c:pt>
                <c:pt idx="1095">
                  <c:v>-2.4813541666659944</c:v>
                </c:pt>
                <c:pt idx="1096">
                  <c:v>-2.1172916666660058</c:v>
                </c:pt>
                <c:pt idx="1097">
                  <c:v>-2.7747916666659762</c:v>
                </c:pt>
                <c:pt idx="1098">
                  <c:v>-0.4014583333340056</c:v>
                </c:pt>
                <c:pt idx="1099">
                  <c:v>39.722291666666024</c:v>
                </c:pt>
                <c:pt idx="1100">
                  <c:v>7.7937500000000455</c:v>
                </c:pt>
                <c:pt idx="1101">
                  <c:v>-1.5870833333340215</c:v>
                </c:pt>
                <c:pt idx="1102">
                  <c:v>-2.0616666666660421</c:v>
                </c:pt>
                <c:pt idx="1103">
                  <c:v>-2.1572916666680158</c:v>
                </c:pt>
                <c:pt idx="1104">
                  <c:v>-2.3641666666659376</c:v>
                </c:pt>
                <c:pt idx="1105">
                  <c:v>-2.4472916666670699</c:v>
                </c:pt>
                <c:pt idx="1106">
                  <c:v>-2.6474999999990132</c:v>
                </c:pt>
                <c:pt idx="1107">
                  <c:v>-2.5302083333330074</c:v>
                </c:pt>
                <c:pt idx="1108">
                  <c:v>-2.9863541666669562</c:v>
                </c:pt>
                <c:pt idx="1109">
                  <c:v>-2.7192708333319615</c:v>
                </c:pt>
                <c:pt idx="1110">
                  <c:v>-0.23374999999998636</c:v>
                </c:pt>
                <c:pt idx="1111">
                  <c:v>22.054791666666006</c:v>
                </c:pt>
                <c:pt idx="1112">
                  <c:v>28.945833333333098</c:v>
                </c:pt>
                <c:pt idx="1113">
                  <c:v>37.53125</c:v>
                </c:pt>
                <c:pt idx="1114">
                  <c:v>43.703020833334108</c:v>
                </c:pt>
                <c:pt idx="1115">
                  <c:v>33.110625000000027</c:v>
                </c:pt>
                <c:pt idx="1116">
                  <c:v>-5.0896874999999682</c:v>
                </c:pt>
                <c:pt idx="1117">
                  <c:v>-48.795312500000023</c:v>
                </c:pt>
                <c:pt idx="1118">
                  <c:v>-77.532916666665983</c:v>
                </c:pt>
                <c:pt idx="1119">
                  <c:v>-89.853333333333012</c:v>
                </c:pt>
                <c:pt idx="1120">
                  <c:v>-98.573437499998988</c:v>
                </c:pt>
                <c:pt idx="1121">
                  <c:v>-104.36364583333398</c:v>
                </c:pt>
                <c:pt idx="1122">
                  <c:v>-110.13083333333401</c:v>
                </c:pt>
                <c:pt idx="1123">
                  <c:v>-113.90927083333395</c:v>
                </c:pt>
                <c:pt idx="1124">
                  <c:v>-118.21260416666598</c:v>
                </c:pt>
                <c:pt idx="1125">
                  <c:v>-115.32729166666599</c:v>
                </c:pt>
                <c:pt idx="1126">
                  <c:v>-102.68052083333299</c:v>
                </c:pt>
                <c:pt idx="1127">
                  <c:v>-76.613333333333969</c:v>
                </c:pt>
                <c:pt idx="1128">
                  <c:v>-7.1286458333339624</c:v>
                </c:pt>
                <c:pt idx="1129">
                  <c:v>11.401770833334012</c:v>
                </c:pt>
                <c:pt idx="1130">
                  <c:v>12.110416666666993</c:v>
                </c:pt>
                <c:pt idx="1131">
                  <c:v>14.22979166666596</c:v>
                </c:pt>
                <c:pt idx="1132">
                  <c:v>5.3414583333329801</c:v>
                </c:pt>
                <c:pt idx="1133">
                  <c:v>3.6478125000010095</c:v>
                </c:pt>
                <c:pt idx="1134">
                  <c:v>3.2751041666668925</c:v>
                </c:pt>
                <c:pt idx="1135">
                  <c:v>4.0171875000010004</c:v>
                </c:pt>
                <c:pt idx="1136">
                  <c:v>4.0637500000010505</c:v>
                </c:pt>
                <c:pt idx="1137">
                  <c:v>4.0098958333340988</c:v>
                </c:pt>
                <c:pt idx="1138">
                  <c:v>3.9208333333339169</c:v>
                </c:pt>
                <c:pt idx="1139">
                  <c:v>3.837708333333012</c:v>
                </c:pt>
                <c:pt idx="1140">
                  <c:v>2.4898958333340033</c:v>
                </c:pt>
                <c:pt idx="1141">
                  <c:v>0.53208333333304836</c:v>
                </c:pt>
                <c:pt idx="1142">
                  <c:v>-1.4962499999990087</c:v>
                </c:pt>
                <c:pt idx="1143">
                  <c:v>-1.8667708333330211</c:v>
                </c:pt>
                <c:pt idx="1144">
                  <c:v>-1.7322916666660149</c:v>
                </c:pt>
                <c:pt idx="1145">
                  <c:v>-1.7890625000009095</c:v>
                </c:pt>
                <c:pt idx="1146">
                  <c:v>-1.9437500000000227</c:v>
                </c:pt>
                <c:pt idx="1147">
                  <c:v>-1.65625</c:v>
                </c:pt>
                <c:pt idx="1148">
                  <c:v>-1.1027083333340215</c:v>
                </c:pt>
                <c:pt idx="1149">
                  <c:v>-0.90458333333401697</c:v>
                </c:pt>
                <c:pt idx="1150">
                  <c:v>-0.62104166666699712</c:v>
                </c:pt>
                <c:pt idx="1151">
                  <c:v>-0.97354166666707442</c:v>
                </c:pt>
                <c:pt idx="1152">
                  <c:v>-1.1938541666660285</c:v>
                </c:pt>
                <c:pt idx="1153">
                  <c:v>-1.3022916666669744</c:v>
                </c:pt>
                <c:pt idx="1154">
                  <c:v>-1.2363541666670699</c:v>
                </c:pt>
                <c:pt idx="1155">
                  <c:v>-1.5102083333340488</c:v>
                </c:pt>
                <c:pt idx="1156">
                  <c:v>-1.9520833333330074</c:v>
                </c:pt>
                <c:pt idx="1157">
                  <c:v>2.17999999999995</c:v>
                </c:pt>
                <c:pt idx="1158">
                  <c:v>6.4489583333330529</c:v>
                </c:pt>
                <c:pt idx="1159">
                  <c:v>-98.00229166666702</c:v>
                </c:pt>
                <c:pt idx="1160">
                  <c:v>-49.539687500000014</c:v>
                </c:pt>
                <c:pt idx="1161">
                  <c:v>-11.083750000000009</c:v>
                </c:pt>
                <c:pt idx="1162">
                  <c:v>-8.1410416666669789</c:v>
                </c:pt>
                <c:pt idx="1163">
                  <c:v>-5.5668749999999818</c:v>
                </c:pt>
                <c:pt idx="1164">
                  <c:v>-7.2705208333339897</c:v>
                </c:pt>
                <c:pt idx="1165">
                  <c:v>-7.3280208333339942</c:v>
                </c:pt>
                <c:pt idx="1166">
                  <c:v>-4.8235416666669835</c:v>
                </c:pt>
                <c:pt idx="1167">
                  <c:v>-3.9284375000000864</c:v>
                </c:pt>
                <c:pt idx="1168">
                  <c:v>-3.5708333333340079</c:v>
                </c:pt>
                <c:pt idx="1169">
                  <c:v>-2.5128124999989723</c:v>
                </c:pt>
                <c:pt idx="1170">
                  <c:v>-2.3626041666650508</c:v>
                </c:pt>
                <c:pt idx="1171">
                  <c:v>-2.8761458333329983</c:v>
                </c:pt>
                <c:pt idx="1172">
                  <c:v>-3.2745833333329983</c:v>
                </c:pt>
                <c:pt idx="1173">
                  <c:v>-2.6820833333330256</c:v>
                </c:pt>
                <c:pt idx="1174">
                  <c:v>-1.6670833333339488</c:v>
                </c:pt>
                <c:pt idx="1175">
                  <c:v>-1.7798958333330575</c:v>
                </c:pt>
                <c:pt idx="1176">
                  <c:v>-3.3103124999989859</c:v>
                </c:pt>
                <c:pt idx="1177">
                  <c:v>-2.3290625000000773</c:v>
                </c:pt>
                <c:pt idx="1178">
                  <c:v>-1.5170833333329483</c:v>
                </c:pt>
                <c:pt idx="1179">
                  <c:v>-1.5708333333329847</c:v>
                </c:pt>
                <c:pt idx="1180">
                  <c:v>-0.77416666666704259</c:v>
                </c:pt>
                <c:pt idx="1181">
                  <c:v>1.2395833333016526E-2</c:v>
                </c:pt>
                <c:pt idx="1182">
                  <c:v>-0.23104166666701076</c:v>
                </c:pt>
                <c:pt idx="1183">
                  <c:v>-0.47260416666699712</c:v>
                </c:pt>
                <c:pt idx="1184">
                  <c:v>-0.52989583333294377</c:v>
                </c:pt>
                <c:pt idx="1185">
                  <c:v>-0.36677083333290739</c:v>
                </c:pt>
                <c:pt idx="1186">
                  <c:v>-0.4138541666659421</c:v>
                </c:pt>
                <c:pt idx="1187">
                  <c:v>-3.4145833333329847</c:v>
                </c:pt>
                <c:pt idx="1188">
                  <c:v>1.2538541666669971</c:v>
                </c:pt>
                <c:pt idx="1189">
                  <c:v>5.0083333333329847</c:v>
                </c:pt>
                <c:pt idx="1190">
                  <c:v>48.612083333332976</c:v>
                </c:pt>
                <c:pt idx="1191">
                  <c:v>101.31468749999999</c:v>
                </c:pt>
                <c:pt idx="1192">
                  <c:v>100.29770833333407</c:v>
                </c:pt>
                <c:pt idx="1193">
                  <c:v>72.304270833333931</c:v>
                </c:pt>
                <c:pt idx="1194">
                  <c:v>56.91927083333303</c:v>
                </c:pt>
                <c:pt idx="1195">
                  <c:v>56.372812500000009</c:v>
                </c:pt>
                <c:pt idx="1196">
                  <c:v>50.739791666665951</c:v>
                </c:pt>
                <c:pt idx="1197">
                  <c:v>45.773437499998977</c:v>
                </c:pt>
                <c:pt idx="1198">
                  <c:v>55.522083333332944</c:v>
                </c:pt>
                <c:pt idx="1199">
                  <c:v>55.650833333332912</c:v>
                </c:pt>
                <c:pt idx="1200">
                  <c:v>71.273437500001023</c:v>
                </c:pt>
                <c:pt idx="1201">
                  <c:v>68.372812500000009</c:v>
                </c:pt>
                <c:pt idx="1202">
                  <c:v>29.363749999999982</c:v>
                </c:pt>
                <c:pt idx="1203">
                  <c:v>41.441666666667061</c:v>
                </c:pt>
                <c:pt idx="1204">
                  <c:v>45.259895833333076</c:v>
                </c:pt>
                <c:pt idx="1205">
                  <c:v>45.147083333333967</c:v>
                </c:pt>
                <c:pt idx="1206">
                  <c:v>61.208958333333044</c:v>
                </c:pt>
                <c:pt idx="1207">
                  <c:v>58.827499999999077</c:v>
                </c:pt>
                <c:pt idx="1208">
                  <c:v>41.546770833333994</c:v>
                </c:pt>
                <c:pt idx="1209">
                  <c:v>23.502291666665997</c:v>
                </c:pt>
                <c:pt idx="1210">
                  <c:v>14.008645833334072</c:v>
                </c:pt>
                <c:pt idx="1211">
                  <c:v>22.792708333333053</c:v>
                </c:pt>
                <c:pt idx="1212">
                  <c:v>13.745312500000068</c:v>
                </c:pt>
                <c:pt idx="1213">
                  <c:v>15.983958333333021</c:v>
                </c:pt>
                <c:pt idx="1214">
                  <c:v>37.623437499999</c:v>
                </c:pt>
                <c:pt idx="1215">
                  <c:v>44.915520833332039</c:v>
                </c:pt>
                <c:pt idx="1216">
                  <c:v>33.969583333333958</c:v>
                </c:pt>
                <c:pt idx="1217">
                  <c:v>56.024895833333971</c:v>
                </c:pt>
                <c:pt idx="1218">
                  <c:v>39.639375000000996</c:v>
                </c:pt>
                <c:pt idx="1219">
                  <c:v>59.081562500000018</c:v>
                </c:pt>
                <c:pt idx="1220">
                  <c:v>97.110833333332948</c:v>
                </c:pt>
                <c:pt idx="1221">
                  <c:v>181.49052083333402</c:v>
                </c:pt>
                <c:pt idx="1222">
                  <c:v>55.797500000000014</c:v>
                </c:pt>
                <c:pt idx="1223">
                  <c:v>16.476979166665956</c:v>
                </c:pt>
                <c:pt idx="1224">
                  <c:v>3.0233333333330279</c:v>
                </c:pt>
                <c:pt idx="1225">
                  <c:v>7.1833333333329961</c:v>
                </c:pt>
                <c:pt idx="1226">
                  <c:v>9.3598958333340079</c:v>
                </c:pt>
                <c:pt idx="1227">
                  <c:v>18.129999999999995</c:v>
                </c:pt>
                <c:pt idx="1228">
                  <c:v>19.453333333333035</c:v>
                </c:pt>
                <c:pt idx="1229">
                  <c:v>19.013541666666015</c:v>
                </c:pt>
                <c:pt idx="1230">
                  <c:v>27.761666666666031</c:v>
                </c:pt>
                <c:pt idx="1231">
                  <c:v>23.874270833333014</c:v>
                </c:pt>
                <c:pt idx="1232">
                  <c:v>-4.0516666666669607</c:v>
                </c:pt>
                <c:pt idx="1233">
                  <c:v>45.563958333333005</c:v>
                </c:pt>
                <c:pt idx="1234">
                  <c:v>40.547395833334008</c:v>
                </c:pt>
                <c:pt idx="1235">
                  <c:v>53.402291666666031</c:v>
                </c:pt>
                <c:pt idx="1236">
                  <c:v>37.054583333334051</c:v>
                </c:pt>
                <c:pt idx="1237">
                  <c:v>23.432187499999998</c:v>
                </c:pt>
                <c:pt idx="1238">
                  <c:v>13.09864583333399</c:v>
                </c:pt>
                <c:pt idx="1239">
                  <c:v>8.1651041666669926</c:v>
                </c:pt>
                <c:pt idx="1240">
                  <c:v>17.628125000000011</c:v>
                </c:pt>
                <c:pt idx="1241">
                  <c:v>31.486874999999031</c:v>
                </c:pt>
                <c:pt idx="1242">
                  <c:v>27.513229166667031</c:v>
                </c:pt>
                <c:pt idx="1243">
                  <c:v>18.166145833333019</c:v>
                </c:pt>
                <c:pt idx="1244">
                  <c:v>3.8318749999999682</c:v>
                </c:pt>
                <c:pt idx="1245">
                  <c:v>-5.3054166666669857</c:v>
                </c:pt>
                <c:pt idx="1246">
                  <c:v>-2.7661458333340079</c:v>
                </c:pt>
                <c:pt idx="1247">
                  <c:v>-0.91302083333300743</c:v>
                </c:pt>
                <c:pt idx="1248">
                  <c:v>2.7686458333330393</c:v>
                </c:pt>
                <c:pt idx="1249">
                  <c:v>-1.7171875000000227</c:v>
                </c:pt>
                <c:pt idx="1250">
                  <c:v>-1.1569791666670426</c:v>
                </c:pt>
                <c:pt idx="1251">
                  <c:v>-0.88968749999997954</c:v>
                </c:pt>
                <c:pt idx="1252">
                  <c:v>-2.5201041666669539</c:v>
                </c:pt>
                <c:pt idx="1253">
                  <c:v>-2.300625000000025</c:v>
                </c:pt>
                <c:pt idx="1254">
                  <c:v>-0.97864583333398514</c:v>
                </c:pt>
                <c:pt idx="1255">
                  <c:v>-1.1364583333329961</c:v>
                </c:pt>
                <c:pt idx="1256">
                  <c:v>-7.4535416666670358</c:v>
                </c:pt>
                <c:pt idx="1257">
                  <c:v>-2.080104166667013</c:v>
                </c:pt>
                <c:pt idx="1258">
                  <c:v>5.7946874999999523</c:v>
                </c:pt>
                <c:pt idx="1259">
                  <c:v>8.1193750000000477</c:v>
                </c:pt>
                <c:pt idx="1260">
                  <c:v>21.9765625</c:v>
                </c:pt>
                <c:pt idx="1261">
                  <c:v>33.834270833332994</c:v>
                </c:pt>
                <c:pt idx="1262">
                  <c:v>46.208124999999995</c:v>
                </c:pt>
                <c:pt idx="1263">
                  <c:v>56.799374999999998</c:v>
                </c:pt>
                <c:pt idx="1264">
                  <c:v>73.68062500000002</c:v>
                </c:pt>
                <c:pt idx="1265">
                  <c:v>91.160729166667011</c:v>
                </c:pt>
                <c:pt idx="1266">
                  <c:v>107.93343749999997</c:v>
                </c:pt>
                <c:pt idx="1267">
                  <c:v>115.90479166666699</c:v>
                </c:pt>
                <c:pt idx="1268">
                  <c:v>123.71114583333303</c:v>
                </c:pt>
                <c:pt idx="1269">
                  <c:v>136.87406250000004</c:v>
                </c:pt>
                <c:pt idx="1270">
                  <c:v>151.244791666666</c:v>
                </c:pt>
                <c:pt idx="1271">
                  <c:v>167.56572916666698</c:v>
                </c:pt>
                <c:pt idx="1272">
                  <c:v>195.14937500000002</c:v>
                </c:pt>
                <c:pt idx="1273">
                  <c:v>204.57520833333297</c:v>
                </c:pt>
                <c:pt idx="1274">
                  <c:v>208.13072916666698</c:v>
                </c:pt>
                <c:pt idx="1275">
                  <c:v>209.74656249999998</c:v>
                </c:pt>
                <c:pt idx="1276">
                  <c:v>215.81124999999997</c:v>
                </c:pt>
                <c:pt idx="1277">
                  <c:v>226.02177083333299</c:v>
                </c:pt>
                <c:pt idx="1278">
                  <c:v>241.83979166666705</c:v>
                </c:pt>
                <c:pt idx="1279">
                  <c:v>224.39770833333301</c:v>
                </c:pt>
                <c:pt idx="1280">
                  <c:v>219.12791666666607</c:v>
                </c:pt>
                <c:pt idx="1281">
                  <c:v>228.73770833333299</c:v>
                </c:pt>
                <c:pt idx="1282">
                  <c:v>239.25937500000003</c:v>
                </c:pt>
                <c:pt idx="1283">
                  <c:v>246.59718750000002</c:v>
                </c:pt>
                <c:pt idx="1284">
                  <c:v>252.90322916666702</c:v>
                </c:pt>
                <c:pt idx="1285">
                  <c:v>258.39885416666698</c:v>
                </c:pt>
                <c:pt idx="1286">
                  <c:v>263.7</c:v>
                </c:pt>
                <c:pt idx="1287">
                  <c:v>268.16083333333296</c:v>
                </c:pt>
                <c:pt idx="1288">
                  <c:v>272.81479166666696</c:v>
                </c:pt>
                <c:pt idx="1289">
                  <c:v>276.53781250000003</c:v>
                </c:pt>
                <c:pt idx="1290">
                  <c:v>279.70572916666703</c:v>
                </c:pt>
                <c:pt idx="1291">
                  <c:v>281.87677083333404</c:v>
                </c:pt>
                <c:pt idx="1292">
                  <c:v>282.81697916666707</c:v>
                </c:pt>
                <c:pt idx="1293">
                  <c:v>284.14354166666703</c:v>
                </c:pt>
                <c:pt idx="1294">
                  <c:v>285.80145833333296</c:v>
                </c:pt>
                <c:pt idx="1295">
                  <c:v>288.09791666666706</c:v>
                </c:pt>
                <c:pt idx="1296">
                  <c:v>291.17135416666605</c:v>
                </c:pt>
                <c:pt idx="1297">
                  <c:v>293.06635416666597</c:v>
                </c:pt>
                <c:pt idx="1298">
                  <c:v>294.728125000001</c:v>
                </c:pt>
                <c:pt idx="1299">
                  <c:v>295.61479166666697</c:v>
                </c:pt>
                <c:pt idx="1300">
                  <c:v>296.54854166666701</c:v>
                </c:pt>
                <c:pt idx="1301">
                  <c:v>295.88104166666704</c:v>
                </c:pt>
                <c:pt idx="1302">
                  <c:v>293.05572916666694</c:v>
                </c:pt>
                <c:pt idx="1303">
                  <c:v>294.17291666666699</c:v>
                </c:pt>
                <c:pt idx="1304">
                  <c:v>294.86843749999997</c:v>
                </c:pt>
                <c:pt idx="1305">
                  <c:v>294.24656250000004</c:v>
                </c:pt>
                <c:pt idx="1306">
                  <c:v>294.01604166666704</c:v>
                </c:pt>
                <c:pt idx="1307">
                  <c:v>294.34395833333303</c:v>
                </c:pt>
                <c:pt idx="1308">
                  <c:v>294.43656250000004</c:v>
                </c:pt>
                <c:pt idx="1309">
                  <c:v>306.94604166666699</c:v>
                </c:pt>
                <c:pt idx="1310">
                  <c:v>317.76020833333405</c:v>
                </c:pt>
                <c:pt idx="1311">
                  <c:v>323.195520833334</c:v>
                </c:pt>
                <c:pt idx="1312">
                  <c:v>328.37062499999996</c:v>
                </c:pt>
                <c:pt idx="1313">
                  <c:v>329.86229166666703</c:v>
                </c:pt>
                <c:pt idx="1314">
                  <c:v>331.201979166667</c:v>
                </c:pt>
                <c:pt idx="1315">
                  <c:v>331.75083333333305</c:v>
                </c:pt>
                <c:pt idx="1316">
                  <c:v>331.53239583333306</c:v>
                </c:pt>
                <c:pt idx="1317">
                  <c:v>331.10239583333305</c:v>
                </c:pt>
                <c:pt idx="1318">
                  <c:v>329.65822916666599</c:v>
                </c:pt>
                <c:pt idx="1319">
                  <c:v>327.53958333333304</c:v>
                </c:pt>
                <c:pt idx="1320">
                  <c:v>324.69291666666601</c:v>
                </c:pt>
                <c:pt idx="1321">
                  <c:v>321.72145833333394</c:v>
                </c:pt>
                <c:pt idx="1322">
                  <c:v>309.26093750000001</c:v>
                </c:pt>
                <c:pt idx="1323">
                  <c:v>322.10895833333393</c:v>
                </c:pt>
                <c:pt idx="1324">
                  <c:v>290.23812499999997</c:v>
                </c:pt>
                <c:pt idx="1325">
                  <c:v>252.19697916666701</c:v>
                </c:pt>
                <c:pt idx="1326">
                  <c:v>235.99510416666703</c:v>
                </c:pt>
                <c:pt idx="1327">
                  <c:v>229.53843749999999</c:v>
                </c:pt>
                <c:pt idx="1328">
                  <c:v>222.8725</c:v>
                </c:pt>
                <c:pt idx="1329">
                  <c:v>213.84197916666596</c:v>
                </c:pt>
                <c:pt idx="1330">
                  <c:v>206.64000000000004</c:v>
                </c:pt>
                <c:pt idx="1331">
                  <c:v>194.545625000001</c:v>
                </c:pt>
                <c:pt idx="1332">
                  <c:v>93.789687500000014</c:v>
                </c:pt>
                <c:pt idx="1333">
                  <c:v>22.526874999999961</c:v>
                </c:pt>
                <c:pt idx="1334">
                  <c:v>20.985104166666986</c:v>
                </c:pt>
                <c:pt idx="1335">
                  <c:v>20.005729166666981</c:v>
                </c:pt>
                <c:pt idx="1336">
                  <c:v>19.331250000000011</c:v>
                </c:pt>
                <c:pt idx="1337">
                  <c:v>19.122291666666968</c:v>
                </c:pt>
                <c:pt idx="1338">
                  <c:v>20.606875000000969</c:v>
                </c:pt>
                <c:pt idx="1339">
                  <c:v>17.511979166667004</c:v>
                </c:pt>
                <c:pt idx="1340">
                  <c:v>-28.236458333333985</c:v>
                </c:pt>
                <c:pt idx="1341">
                  <c:v>23.83718749999997</c:v>
                </c:pt>
                <c:pt idx="1342">
                  <c:v>55.215937499999995</c:v>
                </c:pt>
                <c:pt idx="1343">
                  <c:v>70.728437500001007</c:v>
                </c:pt>
                <c:pt idx="1344">
                  <c:v>50.170833333333007</c:v>
                </c:pt>
                <c:pt idx="1345">
                  <c:v>37.003958333333003</c:v>
                </c:pt>
                <c:pt idx="1346">
                  <c:v>42.897708333332957</c:v>
                </c:pt>
                <c:pt idx="1347">
                  <c:v>51.586354166666013</c:v>
                </c:pt>
                <c:pt idx="1348">
                  <c:v>59.266874999999004</c:v>
                </c:pt>
                <c:pt idx="1349">
                  <c:v>60.640104166667015</c:v>
                </c:pt>
                <c:pt idx="1350">
                  <c:v>59.424479166667027</c:v>
                </c:pt>
                <c:pt idx="1351">
                  <c:v>52.046979166666006</c:v>
                </c:pt>
                <c:pt idx="1352">
                  <c:v>51.518020833333992</c:v>
                </c:pt>
                <c:pt idx="1353">
                  <c:v>52.253333333332989</c:v>
                </c:pt>
                <c:pt idx="1354">
                  <c:v>52.188020833332985</c:v>
                </c:pt>
                <c:pt idx="1355">
                  <c:v>50.877916666666977</c:v>
                </c:pt>
                <c:pt idx="1356">
                  <c:v>50.822812499999998</c:v>
                </c:pt>
                <c:pt idx="1357">
                  <c:v>52.660312499999975</c:v>
                </c:pt>
                <c:pt idx="1358">
                  <c:v>44.086041666667029</c:v>
                </c:pt>
                <c:pt idx="1359">
                  <c:v>34.393020833332969</c:v>
                </c:pt>
                <c:pt idx="1360">
                  <c:v>23.435312500001032</c:v>
                </c:pt>
                <c:pt idx="1361">
                  <c:v>16.903333333333023</c:v>
                </c:pt>
                <c:pt idx="1362">
                  <c:v>10.698229166666977</c:v>
                </c:pt>
                <c:pt idx="1363">
                  <c:v>9.0490624999999909</c:v>
                </c:pt>
                <c:pt idx="1364">
                  <c:v>8.431979166666963</c:v>
                </c:pt>
                <c:pt idx="1365">
                  <c:v>9.3072916666660035</c:v>
                </c:pt>
                <c:pt idx="1366">
                  <c:v>18.135104166665997</c:v>
                </c:pt>
                <c:pt idx="1367">
                  <c:v>19.427916666666988</c:v>
                </c:pt>
                <c:pt idx="1368">
                  <c:v>58.771666666666988</c:v>
                </c:pt>
                <c:pt idx="1369">
                  <c:v>59.958750000000009</c:v>
                </c:pt>
                <c:pt idx="1370">
                  <c:v>49.615833333331977</c:v>
                </c:pt>
                <c:pt idx="1371">
                  <c:v>46.683645833333969</c:v>
                </c:pt>
                <c:pt idx="1372">
                  <c:v>49.241250000000036</c:v>
                </c:pt>
                <c:pt idx="1373">
                  <c:v>30.237083333333032</c:v>
                </c:pt>
                <c:pt idx="1374">
                  <c:v>-69.309166666666954</c:v>
                </c:pt>
                <c:pt idx="1375">
                  <c:v>-114.45854166666703</c:v>
                </c:pt>
                <c:pt idx="1376">
                  <c:v>-124.36572916666705</c:v>
                </c:pt>
                <c:pt idx="1377">
                  <c:v>-124.916354166666</c:v>
                </c:pt>
                <c:pt idx="1378">
                  <c:v>-123.734583333334</c:v>
                </c:pt>
                <c:pt idx="1379">
                  <c:v>-119.8046875</c:v>
                </c:pt>
                <c:pt idx="1380">
                  <c:v>-115.17312500000003</c:v>
                </c:pt>
                <c:pt idx="1381">
                  <c:v>-111.719895833333</c:v>
                </c:pt>
                <c:pt idx="1382">
                  <c:v>-106.32979166666701</c:v>
                </c:pt>
                <c:pt idx="1383">
                  <c:v>-104.83552083333302</c:v>
                </c:pt>
                <c:pt idx="1384">
                  <c:v>-103.63833333333309</c:v>
                </c:pt>
                <c:pt idx="1385">
                  <c:v>-101.37197916666696</c:v>
                </c:pt>
                <c:pt idx="1386">
                  <c:v>-96.54104166666707</c:v>
                </c:pt>
                <c:pt idx="1387">
                  <c:v>-87.916874999999891</c:v>
                </c:pt>
                <c:pt idx="1388">
                  <c:v>-80.064791666665997</c:v>
                </c:pt>
                <c:pt idx="1389">
                  <c:v>-73.371249999999918</c:v>
                </c:pt>
                <c:pt idx="1390">
                  <c:v>-63.967291666666938</c:v>
                </c:pt>
                <c:pt idx="1391">
                  <c:v>-54.623124999999959</c:v>
                </c:pt>
                <c:pt idx="1392">
                  <c:v>-46.165104166668016</c:v>
                </c:pt>
                <c:pt idx="1393">
                  <c:v>-40.347812499999009</c:v>
                </c:pt>
                <c:pt idx="1394">
                  <c:v>-36.774999999999977</c:v>
                </c:pt>
                <c:pt idx="1395">
                  <c:v>-37.309791666666001</c:v>
                </c:pt>
                <c:pt idx="1396">
                  <c:v>-35.389791666666952</c:v>
                </c:pt>
                <c:pt idx="1397">
                  <c:v>-29.897187499999973</c:v>
                </c:pt>
                <c:pt idx="1398">
                  <c:v>-24.220624999999018</c:v>
                </c:pt>
                <c:pt idx="1399">
                  <c:v>-15.531770833334008</c:v>
                </c:pt>
                <c:pt idx="1400">
                  <c:v>-10.566770833333976</c:v>
                </c:pt>
                <c:pt idx="1401">
                  <c:v>-6.4021875000000819</c:v>
                </c:pt>
                <c:pt idx="1402">
                  <c:v>-0.84593750000101409</c:v>
                </c:pt>
                <c:pt idx="1403">
                  <c:v>1.8506250000000364</c:v>
                </c:pt>
                <c:pt idx="1404">
                  <c:v>3.6944791666659285</c:v>
                </c:pt>
                <c:pt idx="1405">
                  <c:v>15.436874999999986</c:v>
                </c:pt>
                <c:pt idx="1406">
                  <c:v>36.712708333334035</c:v>
                </c:pt>
                <c:pt idx="1407">
                  <c:v>53.906979166666019</c:v>
                </c:pt>
                <c:pt idx="1408">
                  <c:v>63.600208333334081</c:v>
                </c:pt>
                <c:pt idx="1409">
                  <c:v>66.539895833333958</c:v>
                </c:pt>
                <c:pt idx="1410">
                  <c:v>66.704895833333921</c:v>
                </c:pt>
                <c:pt idx="1411">
                  <c:v>65.294791666666924</c:v>
                </c:pt>
                <c:pt idx="1412">
                  <c:v>62.873958333333007</c:v>
                </c:pt>
                <c:pt idx="1413">
                  <c:v>60.731249999999022</c:v>
                </c:pt>
                <c:pt idx="1414">
                  <c:v>61.420520833334081</c:v>
                </c:pt>
                <c:pt idx="1415">
                  <c:v>62.751249999999914</c:v>
                </c:pt>
                <c:pt idx="1416">
                  <c:v>61.637916666666001</c:v>
                </c:pt>
                <c:pt idx="1417">
                  <c:v>57.84177083333293</c:v>
                </c:pt>
                <c:pt idx="1418">
                  <c:v>53.223229166667011</c:v>
                </c:pt>
                <c:pt idx="1419">
                  <c:v>49.197708333332912</c:v>
                </c:pt>
                <c:pt idx="1420">
                  <c:v>45.998229166666988</c:v>
                </c:pt>
                <c:pt idx="1421">
                  <c:v>44.213229166665997</c:v>
                </c:pt>
                <c:pt idx="1422">
                  <c:v>43.960833333333994</c:v>
                </c:pt>
                <c:pt idx="1423">
                  <c:v>44.303645833333917</c:v>
                </c:pt>
                <c:pt idx="1424">
                  <c:v>45.959479166666938</c:v>
                </c:pt>
                <c:pt idx="1425">
                  <c:v>48.488541666667061</c:v>
                </c:pt>
                <c:pt idx="1426">
                  <c:v>50.361145833334035</c:v>
                </c:pt>
                <c:pt idx="1427">
                  <c:v>50.720833333333076</c:v>
                </c:pt>
                <c:pt idx="1428">
                  <c:v>51.855208333334076</c:v>
                </c:pt>
                <c:pt idx="1429">
                  <c:v>52.135937499999955</c:v>
                </c:pt>
                <c:pt idx="1430">
                  <c:v>52.216875000000073</c:v>
                </c:pt>
                <c:pt idx="1431">
                  <c:v>51.099270833334003</c:v>
                </c:pt>
                <c:pt idx="1432">
                  <c:v>49.033229166666047</c:v>
                </c:pt>
                <c:pt idx="1433">
                  <c:v>46.456354166666074</c:v>
                </c:pt>
                <c:pt idx="1434">
                  <c:v>44.251145833332998</c:v>
                </c:pt>
                <c:pt idx="1435">
                  <c:v>42.092708333333007</c:v>
                </c:pt>
                <c:pt idx="1436">
                  <c:v>39.959791666667002</c:v>
                </c:pt>
                <c:pt idx="1437">
                  <c:v>36.61427083333399</c:v>
                </c:pt>
                <c:pt idx="1438">
                  <c:v>32.630625000000009</c:v>
                </c:pt>
                <c:pt idx="1439">
                  <c:v>30.904166666667038</c:v>
                </c:pt>
                <c:pt idx="1440">
                  <c:v>28.537083333333044</c:v>
                </c:pt>
                <c:pt idx="1441">
                  <c:v>25.339166666666074</c:v>
                </c:pt>
                <c:pt idx="1442">
                  <c:v>22.596145833333026</c:v>
                </c:pt>
                <c:pt idx="1443">
                  <c:v>18.836041666666006</c:v>
                </c:pt>
                <c:pt idx="1444">
                  <c:v>15.953541666666979</c:v>
                </c:pt>
                <c:pt idx="1445">
                  <c:v>7.4500000000000455</c:v>
                </c:pt>
                <c:pt idx="1446">
                  <c:v>-0.73343750000003638</c:v>
                </c:pt>
                <c:pt idx="1447">
                  <c:v>-2.1651041666669926</c:v>
                </c:pt>
                <c:pt idx="1448">
                  <c:v>-1.9561458333329256</c:v>
                </c:pt>
                <c:pt idx="1449">
                  <c:v>-1.8622916666669198</c:v>
                </c:pt>
                <c:pt idx="1450">
                  <c:v>-2.1130208333329392</c:v>
                </c:pt>
                <c:pt idx="1451">
                  <c:v>-1.2860416666660512</c:v>
                </c:pt>
                <c:pt idx="1452">
                  <c:v>-1.8133333333340715</c:v>
                </c:pt>
                <c:pt idx="1453">
                  <c:v>-1.4738541666660012</c:v>
                </c:pt>
                <c:pt idx="1454">
                  <c:v>-1.7176041666670017</c:v>
                </c:pt>
                <c:pt idx="1455">
                  <c:v>-1.7511458333329983</c:v>
                </c:pt>
                <c:pt idx="1456">
                  <c:v>-1.6622916666680112</c:v>
                </c:pt>
                <c:pt idx="1457">
                  <c:v>-2.0478125000000773</c:v>
                </c:pt>
                <c:pt idx="1458">
                  <c:v>-2.3966666666659648</c:v>
                </c:pt>
                <c:pt idx="1459">
                  <c:v>-2.3904166666669653</c:v>
                </c:pt>
                <c:pt idx="1460">
                  <c:v>-2.5328125000010004</c:v>
                </c:pt>
                <c:pt idx="1461">
                  <c:v>-2.6582291666670699</c:v>
                </c:pt>
                <c:pt idx="1462">
                  <c:v>-2.3147916666670199</c:v>
                </c:pt>
                <c:pt idx="1463">
                  <c:v>-4.7290625000000546</c:v>
                </c:pt>
                <c:pt idx="1464">
                  <c:v>-26.67708333333303</c:v>
                </c:pt>
                <c:pt idx="1465">
                  <c:v>-6.5955208333339783</c:v>
                </c:pt>
                <c:pt idx="1466">
                  <c:v>12.214999999999975</c:v>
                </c:pt>
                <c:pt idx="1467">
                  <c:v>15.497916666665958</c:v>
                </c:pt>
                <c:pt idx="1468">
                  <c:v>15.52052083333399</c:v>
                </c:pt>
                <c:pt idx="1469">
                  <c:v>15.491354166667008</c:v>
                </c:pt>
                <c:pt idx="1470">
                  <c:v>15.830000000000041</c:v>
                </c:pt>
                <c:pt idx="1471">
                  <c:v>15.328125</c:v>
                </c:pt>
                <c:pt idx="1472">
                  <c:v>15.824479166667004</c:v>
                </c:pt>
                <c:pt idx="1473">
                  <c:v>16.295729166665978</c:v>
                </c:pt>
                <c:pt idx="1474">
                  <c:v>16.184479166667984</c:v>
                </c:pt>
                <c:pt idx="1475">
                  <c:v>16.473437499999989</c:v>
                </c:pt>
                <c:pt idx="1476">
                  <c:v>19.164270833334001</c:v>
                </c:pt>
                <c:pt idx="1477">
                  <c:v>24.595104166666999</c:v>
                </c:pt>
                <c:pt idx="1478">
                  <c:v>26.758125000000007</c:v>
                </c:pt>
                <c:pt idx="1479">
                  <c:v>28.211979166666026</c:v>
                </c:pt>
                <c:pt idx="1480">
                  <c:v>28.406666666665956</c:v>
                </c:pt>
                <c:pt idx="1481">
                  <c:v>25.054166666666958</c:v>
                </c:pt>
                <c:pt idx="1482">
                  <c:v>-5.8281249999990337</c:v>
                </c:pt>
                <c:pt idx="1483">
                  <c:v>-67.13708333333301</c:v>
                </c:pt>
                <c:pt idx="1484">
                  <c:v>-106.01645833333305</c:v>
                </c:pt>
                <c:pt idx="1485">
                  <c:v>-115.43177083333302</c:v>
                </c:pt>
                <c:pt idx="1486">
                  <c:v>-116.847395833333</c:v>
                </c:pt>
                <c:pt idx="1487">
                  <c:v>-115.244895833334</c:v>
                </c:pt>
                <c:pt idx="1488">
                  <c:v>-112.98104166666599</c:v>
                </c:pt>
                <c:pt idx="1489">
                  <c:v>-111.583125</c:v>
                </c:pt>
                <c:pt idx="1490">
                  <c:v>-110.058854166667</c:v>
                </c:pt>
                <c:pt idx="1491">
                  <c:v>-105.59864583333302</c:v>
                </c:pt>
                <c:pt idx="1492">
                  <c:v>-81.742812500000014</c:v>
                </c:pt>
                <c:pt idx="1493">
                  <c:v>-15.225520833333974</c:v>
                </c:pt>
                <c:pt idx="1494">
                  <c:v>20.306666666667013</c:v>
                </c:pt>
                <c:pt idx="1495">
                  <c:v>17.096562500000005</c:v>
                </c:pt>
                <c:pt idx="1496">
                  <c:v>-25.267812499999991</c:v>
                </c:pt>
                <c:pt idx="1497">
                  <c:v>-24.819895833333021</c:v>
                </c:pt>
                <c:pt idx="1498">
                  <c:v>-7.1865625000000364</c:v>
                </c:pt>
                <c:pt idx="1499">
                  <c:v>-1.1899999999999409</c:v>
                </c:pt>
                <c:pt idx="1500">
                  <c:v>0.43385416666694709</c:v>
                </c:pt>
                <c:pt idx="1501">
                  <c:v>0.55010416666698347</c:v>
                </c:pt>
                <c:pt idx="1502">
                  <c:v>-0.30812500000001819</c:v>
                </c:pt>
                <c:pt idx="1503">
                  <c:v>-0.77666666666698347</c:v>
                </c:pt>
                <c:pt idx="1504">
                  <c:v>-1.7563541666679612</c:v>
                </c:pt>
                <c:pt idx="1505">
                  <c:v>-0.7976041666669289</c:v>
                </c:pt>
                <c:pt idx="1506">
                  <c:v>-1.3052083333320752</c:v>
                </c:pt>
                <c:pt idx="1507">
                  <c:v>-2.8351041666660421</c:v>
                </c:pt>
                <c:pt idx="1508">
                  <c:v>-3.1433333333329756</c:v>
                </c:pt>
                <c:pt idx="1509">
                  <c:v>-2.6780208333329938</c:v>
                </c:pt>
                <c:pt idx="1510">
                  <c:v>-2.8247916666670108</c:v>
                </c:pt>
                <c:pt idx="1511">
                  <c:v>-3.3428125000000364</c:v>
                </c:pt>
                <c:pt idx="1512">
                  <c:v>-3.0107291666660103</c:v>
                </c:pt>
                <c:pt idx="1513">
                  <c:v>-3.0456249999990632</c:v>
                </c:pt>
                <c:pt idx="1514">
                  <c:v>-2.7766666666669835</c:v>
                </c:pt>
                <c:pt idx="1515">
                  <c:v>-2.5875000000000909</c:v>
                </c:pt>
                <c:pt idx="1516">
                  <c:v>-2.6908333333329892</c:v>
                </c:pt>
                <c:pt idx="1517">
                  <c:v>-2.5689583333329438</c:v>
                </c:pt>
                <c:pt idx="1518">
                  <c:v>-2.2676041666670699</c:v>
                </c:pt>
                <c:pt idx="1519">
                  <c:v>-2.5014583333329483</c:v>
                </c:pt>
                <c:pt idx="1520">
                  <c:v>-2.9129166666670017</c:v>
                </c:pt>
                <c:pt idx="1521">
                  <c:v>-2.5129166666670244</c:v>
                </c:pt>
                <c:pt idx="1522">
                  <c:v>0.28302083333392147</c:v>
                </c:pt>
                <c:pt idx="1523">
                  <c:v>7.6562499999909051E-2</c:v>
                </c:pt>
                <c:pt idx="1524">
                  <c:v>-60.595937499999991</c:v>
                </c:pt>
                <c:pt idx="1525">
                  <c:v>-12.227187500000014</c:v>
                </c:pt>
                <c:pt idx="1526">
                  <c:v>-2.1389583333329938</c:v>
                </c:pt>
                <c:pt idx="1527">
                  <c:v>-1.9439583333330575</c:v>
                </c:pt>
                <c:pt idx="1528">
                  <c:v>6.9583333333071096E-2</c:v>
                </c:pt>
                <c:pt idx="1529">
                  <c:v>0.94468749999998636</c:v>
                </c:pt>
                <c:pt idx="1530">
                  <c:v>0.36999999999898137</c:v>
                </c:pt>
                <c:pt idx="1531">
                  <c:v>0.37437499999998636</c:v>
                </c:pt>
                <c:pt idx="1532">
                  <c:v>-8.4270833332993789E-2</c:v>
                </c:pt>
                <c:pt idx="1533">
                  <c:v>-0.23833333333391238</c:v>
                </c:pt>
                <c:pt idx="1534">
                  <c:v>-0.13239583333290739</c:v>
                </c:pt>
                <c:pt idx="1535">
                  <c:v>-0.45375000000001364</c:v>
                </c:pt>
                <c:pt idx="1536">
                  <c:v>0.21229166666694255</c:v>
                </c:pt>
                <c:pt idx="1537">
                  <c:v>1.999999999998181E-2</c:v>
                </c:pt>
                <c:pt idx="1538">
                  <c:v>6.156250000003638E-2</c:v>
                </c:pt>
                <c:pt idx="1539">
                  <c:v>6.7187500000954969E-2</c:v>
                </c:pt>
                <c:pt idx="1540">
                  <c:v>3.0833333333021073E-2</c:v>
                </c:pt>
                <c:pt idx="1541">
                  <c:v>3.9791666665905723E-2</c:v>
                </c:pt>
                <c:pt idx="1542">
                  <c:v>-0.15270833333397604</c:v>
                </c:pt>
                <c:pt idx="1543">
                  <c:v>-0.25</c:v>
                </c:pt>
                <c:pt idx="1544">
                  <c:v>0.26958333333300288</c:v>
                </c:pt>
                <c:pt idx="1545">
                  <c:v>0.40687500000001364</c:v>
                </c:pt>
                <c:pt idx="1546">
                  <c:v>0.56822916666703804</c:v>
                </c:pt>
                <c:pt idx="1547">
                  <c:v>0.7578125</c:v>
                </c:pt>
                <c:pt idx="1548">
                  <c:v>-9.6354166666969832E-2</c:v>
                </c:pt>
                <c:pt idx="1549">
                  <c:v>-0.24145833333409428</c:v>
                </c:pt>
                <c:pt idx="1550">
                  <c:v>-1.9895833333976043E-2</c:v>
                </c:pt>
                <c:pt idx="1551">
                  <c:v>4.1979166666919809E-2</c:v>
                </c:pt>
                <c:pt idx="1552">
                  <c:v>-1.3155208333330393</c:v>
                </c:pt>
                <c:pt idx="1553">
                  <c:v>1.0014583333329483</c:v>
                </c:pt>
                <c:pt idx="1554">
                  <c:v>32.85677083333303</c:v>
                </c:pt>
                <c:pt idx="1555">
                  <c:v>396.520625</c:v>
                </c:pt>
                <c:pt idx="1556">
                  <c:v>208.46239583333301</c:v>
                </c:pt>
                <c:pt idx="1557">
                  <c:v>74.964062499999955</c:v>
                </c:pt>
                <c:pt idx="1558">
                  <c:v>64.799583333333032</c:v>
                </c:pt>
                <c:pt idx="1559">
                  <c:v>56.926666666667018</c:v>
                </c:pt>
                <c:pt idx="1560">
                  <c:v>70.774791666666999</c:v>
                </c:pt>
                <c:pt idx="1561">
                  <c:v>62.6484375</c:v>
                </c:pt>
                <c:pt idx="1562">
                  <c:v>43.133020833332978</c:v>
                </c:pt>
                <c:pt idx="1563">
                  <c:v>31.098645833333023</c:v>
                </c:pt>
                <c:pt idx="1564">
                  <c:v>26.474166666667031</c:v>
                </c:pt>
                <c:pt idx="1565">
                  <c:v>15.703333333334001</c:v>
                </c:pt>
                <c:pt idx="1566">
                  <c:v>-1.4768750000000068</c:v>
                </c:pt>
                <c:pt idx="1567">
                  <c:v>-2.3270833333340306</c:v>
                </c:pt>
                <c:pt idx="1568">
                  <c:v>0.90968750000001819</c:v>
                </c:pt>
                <c:pt idx="1569">
                  <c:v>-15.885937500000011</c:v>
                </c:pt>
                <c:pt idx="1570">
                  <c:v>14.822395833333985</c:v>
                </c:pt>
                <c:pt idx="1571">
                  <c:v>1.1532291666670176</c:v>
                </c:pt>
                <c:pt idx="1572">
                  <c:v>0.35291666666699939</c:v>
                </c:pt>
                <c:pt idx="1573">
                  <c:v>0.24083333333300061</c:v>
                </c:pt>
                <c:pt idx="1574">
                  <c:v>0.4013541666670335</c:v>
                </c:pt>
                <c:pt idx="1575">
                  <c:v>0.90104166666702667</c:v>
                </c:pt>
                <c:pt idx="1576">
                  <c:v>0.67177083333297105</c:v>
                </c:pt>
                <c:pt idx="1577">
                  <c:v>0.26802083333302562</c:v>
                </c:pt>
                <c:pt idx="1578">
                  <c:v>0.1129166666669903</c:v>
                </c:pt>
                <c:pt idx="1579">
                  <c:v>-0.28291666666700621</c:v>
                </c:pt>
                <c:pt idx="1580">
                  <c:v>-0.18020833333298469</c:v>
                </c:pt>
                <c:pt idx="1581">
                  <c:v>0.2755208333330188</c:v>
                </c:pt>
                <c:pt idx="1582">
                  <c:v>3.4375000000011369E-2</c:v>
                </c:pt>
                <c:pt idx="1583">
                  <c:v>-0.34802083333295286</c:v>
                </c:pt>
                <c:pt idx="1584">
                  <c:v>1.6310416666670449</c:v>
                </c:pt>
                <c:pt idx="1585">
                  <c:v>0.50677083333295059</c:v>
                </c:pt>
                <c:pt idx="1586">
                  <c:v>-0.54229166666704032</c:v>
                </c:pt>
                <c:pt idx="1587">
                  <c:v>-0.59708333333298924</c:v>
                </c:pt>
                <c:pt idx="1588">
                  <c:v>0.98124999999998863</c:v>
                </c:pt>
                <c:pt idx="1589">
                  <c:v>0.52197916666699484</c:v>
                </c:pt>
                <c:pt idx="1590">
                  <c:v>0.97989583333298924</c:v>
                </c:pt>
                <c:pt idx="1591">
                  <c:v>-7.9895833333339965</c:v>
                </c:pt>
                <c:pt idx="1592">
                  <c:v>-9.0150000000000432</c:v>
                </c:pt>
                <c:pt idx="1593">
                  <c:v>-4.9018750000000182</c:v>
                </c:pt>
                <c:pt idx="1594">
                  <c:v>-5.8917708333329983</c:v>
                </c:pt>
                <c:pt idx="1595">
                  <c:v>-5.2314583333329665</c:v>
                </c:pt>
                <c:pt idx="1596">
                  <c:v>-5.7036458333329847</c:v>
                </c:pt>
                <c:pt idx="1597">
                  <c:v>-9.7370833333339988</c:v>
                </c:pt>
                <c:pt idx="1598">
                  <c:v>-9.0069791666659853</c:v>
                </c:pt>
                <c:pt idx="1599">
                  <c:v>-8.4130208333329506</c:v>
                </c:pt>
                <c:pt idx="1600">
                  <c:v>-1.1061458333340397</c:v>
                </c:pt>
                <c:pt idx="1601">
                  <c:v>1.9661458333330302</c:v>
                </c:pt>
                <c:pt idx="1602">
                  <c:v>-1.6641666666660058</c:v>
                </c:pt>
                <c:pt idx="1603">
                  <c:v>-5.3930208333320024</c:v>
                </c:pt>
                <c:pt idx="1604">
                  <c:v>-1.1273958333330256</c:v>
                </c:pt>
                <c:pt idx="1605">
                  <c:v>-1.4827083333329938</c:v>
                </c:pt>
                <c:pt idx="1606">
                  <c:v>-0.18218749999999773</c:v>
                </c:pt>
                <c:pt idx="1607">
                  <c:v>6.2708333334001054E-2</c:v>
                </c:pt>
                <c:pt idx="1608">
                  <c:v>-0.30302083333396013</c:v>
                </c:pt>
                <c:pt idx="1609">
                  <c:v>-1.2036458333329847</c:v>
                </c:pt>
                <c:pt idx="1610">
                  <c:v>-1.8558333333330097</c:v>
                </c:pt>
                <c:pt idx="1611">
                  <c:v>-1.0165625000000205</c:v>
                </c:pt>
                <c:pt idx="1612">
                  <c:v>-0.81635416666699712</c:v>
                </c:pt>
                <c:pt idx="1613">
                  <c:v>-1.6527083333340329</c:v>
                </c:pt>
                <c:pt idx="1614">
                  <c:v>-6.5312500000004547E-2</c:v>
                </c:pt>
                <c:pt idx="1615">
                  <c:v>6.5555208333329915</c:v>
                </c:pt>
                <c:pt idx="1616">
                  <c:v>-0.17166666666699371</c:v>
                </c:pt>
                <c:pt idx="1617">
                  <c:v>-2.747291666666996</c:v>
                </c:pt>
                <c:pt idx="1618">
                  <c:v>-3.9812499999999886</c:v>
                </c:pt>
                <c:pt idx="1619">
                  <c:v>0.8407291666659944</c:v>
                </c:pt>
                <c:pt idx="1620">
                  <c:v>-0.30395833333301425</c:v>
                </c:pt>
                <c:pt idx="1621">
                  <c:v>-3.4895833332996062E-2</c:v>
                </c:pt>
                <c:pt idx="1622">
                  <c:v>0.3515625</c:v>
                </c:pt>
                <c:pt idx="1623">
                  <c:v>1.2453125000000114</c:v>
                </c:pt>
                <c:pt idx="1624">
                  <c:v>2.3631249999999966</c:v>
                </c:pt>
                <c:pt idx="1625">
                  <c:v>1.1809374999999989</c:v>
                </c:pt>
                <c:pt idx="1626">
                  <c:v>2.5176041666669846</c:v>
                </c:pt>
                <c:pt idx="1627">
                  <c:v>4.3280208333329995</c:v>
                </c:pt>
                <c:pt idx="1628">
                  <c:v>16.132708333332999</c:v>
                </c:pt>
                <c:pt idx="1629">
                  <c:v>13.228749999999991</c:v>
                </c:pt>
                <c:pt idx="1630">
                  <c:v>10.167708333333991</c:v>
                </c:pt>
                <c:pt idx="1631">
                  <c:v>6.3642708333329949</c:v>
                </c:pt>
                <c:pt idx="1632">
                  <c:v>4.9794791666670051</c:v>
                </c:pt>
                <c:pt idx="1633">
                  <c:v>3.9102083333339976</c:v>
                </c:pt>
                <c:pt idx="1634">
                  <c:v>2.6058333333340045</c:v>
                </c:pt>
                <c:pt idx="1635">
                  <c:v>1.8188541666660001</c:v>
                </c:pt>
                <c:pt idx="1636">
                  <c:v>1.7414583333329858</c:v>
                </c:pt>
                <c:pt idx="1637">
                  <c:v>0.68031249999998522</c:v>
                </c:pt>
                <c:pt idx="1638">
                  <c:v>0.49031249999998749</c:v>
                </c:pt>
                <c:pt idx="1639">
                  <c:v>0.30000000000001137</c:v>
                </c:pt>
                <c:pt idx="1640">
                  <c:v>-1.0695833333330143</c:v>
                </c:pt>
                <c:pt idx="1641">
                  <c:v>1.7233333333330165</c:v>
                </c:pt>
                <c:pt idx="1642">
                  <c:v>-2.0520833333330017</c:v>
                </c:pt>
                <c:pt idx="1643">
                  <c:v>-3.6259375000000205</c:v>
                </c:pt>
                <c:pt idx="1644">
                  <c:v>-0.32322916666601031</c:v>
                </c:pt>
                <c:pt idx="1645">
                  <c:v>-89.015208333332993</c:v>
                </c:pt>
                <c:pt idx="1646">
                  <c:v>-87.801458333332988</c:v>
                </c:pt>
                <c:pt idx="1647">
                  <c:v>-72.275208333332984</c:v>
                </c:pt>
                <c:pt idx="1648">
                  <c:v>-56.969583333332992</c:v>
                </c:pt>
                <c:pt idx="1649">
                  <c:v>-40.609166666666965</c:v>
                </c:pt>
                <c:pt idx="1650">
                  <c:v>-21.512187499999982</c:v>
                </c:pt>
                <c:pt idx="1651">
                  <c:v>2.1526041666659808</c:v>
                </c:pt>
                <c:pt idx="1652">
                  <c:v>25.543229166667004</c:v>
                </c:pt>
                <c:pt idx="1653">
                  <c:v>53.531666666667036</c:v>
                </c:pt>
                <c:pt idx="1654">
                  <c:v>80.225520833332951</c:v>
                </c:pt>
                <c:pt idx="1655">
                  <c:v>107.69218749999897</c:v>
                </c:pt>
                <c:pt idx="1656">
                  <c:v>129.90281250000004</c:v>
                </c:pt>
                <c:pt idx="1657">
                  <c:v>144.29354166666604</c:v>
                </c:pt>
                <c:pt idx="1658">
                  <c:v>160.12583333333299</c:v>
                </c:pt>
                <c:pt idx="1659">
                  <c:v>173.61864583333403</c:v>
                </c:pt>
                <c:pt idx="1660">
                  <c:v>184.7628125</c:v>
                </c:pt>
                <c:pt idx="1661">
                  <c:v>194.14885416666698</c:v>
                </c:pt>
                <c:pt idx="1662">
                  <c:v>202.22333333333398</c:v>
                </c:pt>
                <c:pt idx="1663">
                  <c:v>208.94833333333298</c:v>
                </c:pt>
                <c:pt idx="1664">
                  <c:v>215.55937499999902</c:v>
                </c:pt>
                <c:pt idx="1665">
                  <c:v>222.43260416666601</c:v>
                </c:pt>
                <c:pt idx="1666">
                  <c:v>228.69229166666696</c:v>
                </c:pt>
                <c:pt idx="1667">
                  <c:v>234.56114583333306</c:v>
                </c:pt>
                <c:pt idx="1668">
                  <c:v>240.74260416666704</c:v>
                </c:pt>
                <c:pt idx="1669">
                  <c:v>246.51416666666699</c:v>
                </c:pt>
                <c:pt idx="1670">
                  <c:v>250.79239583333401</c:v>
                </c:pt>
                <c:pt idx="1671">
                  <c:v>253.93499999999995</c:v>
                </c:pt>
                <c:pt idx="1672">
                  <c:v>255.09395833333298</c:v>
                </c:pt>
                <c:pt idx="1673">
                  <c:v>255.247395833334</c:v>
                </c:pt>
                <c:pt idx="1674">
                  <c:v>254.21458333333402</c:v>
                </c:pt>
                <c:pt idx="1675">
                  <c:v>247.58406249999996</c:v>
                </c:pt>
                <c:pt idx="1676">
                  <c:v>242.98708333333303</c:v>
                </c:pt>
                <c:pt idx="1677">
                  <c:v>242.37687500000004</c:v>
                </c:pt>
                <c:pt idx="1678">
                  <c:v>243.32822916666697</c:v>
                </c:pt>
                <c:pt idx="1679">
                  <c:v>245.48447916666703</c:v>
                </c:pt>
                <c:pt idx="1680">
                  <c:v>246.91343749999993</c:v>
                </c:pt>
                <c:pt idx="1681">
                  <c:v>248.36552083333294</c:v>
                </c:pt>
                <c:pt idx="1682">
                  <c:v>248.07114583333305</c:v>
                </c:pt>
                <c:pt idx="1683">
                  <c:v>247.45281250000005</c:v>
                </c:pt>
                <c:pt idx="1684">
                  <c:v>246.88343749999893</c:v>
                </c:pt>
                <c:pt idx="1685">
                  <c:v>245.46583333333297</c:v>
                </c:pt>
                <c:pt idx="1686">
                  <c:v>243.894583333333</c:v>
                </c:pt>
                <c:pt idx="1687">
                  <c:v>243.20666666666699</c:v>
                </c:pt>
                <c:pt idx="1688">
                  <c:v>246.51572916666601</c:v>
                </c:pt>
                <c:pt idx="1689">
                  <c:v>243.29781249999996</c:v>
                </c:pt>
                <c:pt idx="1690">
                  <c:v>216.93562499999996</c:v>
                </c:pt>
                <c:pt idx="1691">
                  <c:v>182.68062500000002</c:v>
                </c:pt>
                <c:pt idx="1692">
                  <c:v>153.593958333334</c:v>
                </c:pt>
                <c:pt idx="1693">
                  <c:v>135.34989583333299</c:v>
                </c:pt>
                <c:pt idx="1694">
                  <c:v>123.82593750000103</c:v>
                </c:pt>
                <c:pt idx="1695">
                  <c:v>115.73458333333303</c:v>
                </c:pt>
                <c:pt idx="1696">
                  <c:v>106.55760416666601</c:v>
                </c:pt>
                <c:pt idx="1697">
                  <c:v>98.24770833333298</c:v>
                </c:pt>
                <c:pt idx="1698">
                  <c:v>93.175937499999975</c:v>
                </c:pt>
                <c:pt idx="1699">
                  <c:v>92.781458333333035</c:v>
                </c:pt>
                <c:pt idx="1700">
                  <c:v>94.792395833332989</c:v>
                </c:pt>
                <c:pt idx="1701">
                  <c:v>97.231145833333017</c:v>
                </c:pt>
                <c:pt idx="1702">
                  <c:v>99.618229166667049</c:v>
                </c:pt>
                <c:pt idx="1703">
                  <c:v>102.81062500000002</c:v>
                </c:pt>
                <c:pt idx="1704">
                  <c:v>105.74427083333399</c:v>
                </c:pt>
                <c:pt idx="1705">
                  <c:v>122.74895833333301</c:v>
                </c:pt>
                <c:pt idx="1706">
                  <c:v>15.101666666666006</c:v>
                </c:pt>
                <c:pt idx="1707">
                  <c:v>-0.23583333333300516</c:v>
                </c:pt>
                <c:pt idx="1708">
                  <c:v>-0.31562500000001137</c:v>
                </c:pt>
                <c:pt idx="1709">
                  <c:v>-0.34416666666601259</c:v>
                </c:pt>
                <c:pt idx="1710">
                  <c:v>-0.47031250000100044</c:v>
                </c:pt>
                <c:pt idx="1711">
                  <c:v>23.13083333333401</c:v>
                </c:pt>
                <c:pt idx="1712">
                  <c:v>58.452916666667022</c:v>
                </c:pt>
                <c:pt idx="1713">
                  <c:v>75.592499999999973</c:v>
                </c:pt>
                <c:pt idx="1714">
                  <c:v>73.092812500000036</c:v>
                </c:pt>
                <c:pt idx="1715">
                  <c:v>62.558645833332037</c:v>
                </c:pt>
                <c:pt idx="1716">
                  <c:v>63.706770833333962</c:v>
                </c:pt>
                <c:pt idx="1717">
                  <c:v>69.237500000000011</c:v>
                </c:pt>
                <c:pt idx="1718">
                  <c:v>73.018749999999955</c:v>
                </c:pt>
                <c:pt idx="1719">
                  <c:v>76.052500000000009</c:v>
                </c:pt>
                <c:pt idx="1720">
                  <c:v>77.797291666666979</c:v>
                </c:pt>
                <c:pt idx="1721">
                  <c:v>76.611354166666047</c:v>
                </c:pt>
                <c:pt idx="1722">
                  <c:v>74.718750000001023</c:v>
                </c:pt>
                <c:pt idx="1723">
                  <c:v>73.485208333332992</c:v>
                </c:pt>
                <c:pt idx="1724">
                  <c:v>71.42843750000003</c:v>
                </c:pt>
                <c:pt idx="1725">
                  <c:v>68.520624999999995</c:v>
                </c:pt>
                <c:pt idx="1726">
                  <c:v>63.934374999999022</c:v>
                </c:pt>
                <c:pt idx="1727">
                  <c:v>59.483958333332964</c:v>
                </c:pt>
                <c:pt idx="1728">
                  <c:v>48.238229166666997</c:v>
                </c:pt>
                <c:pt idx="1729">
                  <c:v>41.541041666667013</c:v>
                </c:pt>
                <c:pt idx="1730">
                  <c:v>39.138125000000002</c:v>
                </c:pt>
                <c:pt idx="1731">
                  <c:v>40.069166666665978</c:v>
                </c:pt>
                <c:pt idx="1732">
                  <c:v>40.106145833333017</c:v>
                </c:pt>
                <c:pt idx="1733">
                  <c:v>39.226458333333028</c:v>
                </c:pt>
                <c:pt idx="1734">
                  <c:v>59.050312500000018</c:v>
                </c:pt>
                <c:pt idx="1735">
                  <c:v>27.062604166667029</c:v>
                </c:pt>
                <c:pt idx="1736">
                  <c:v>6.0210416666670312</c:v>
                </c:pt>
                <c:pt idx="1737">
                  <c:v>-0.91395833333308474</c:v>
                </c:pt>
                <c:pt idx="1738">
                  <c:v>-0.6379166666670244</c:v>
                </c:pt>
                <c:pt idx="1739">
                  <c:v>-0.54166666666594665</c:v>
                </c:pt>
                <c:pt idx="1740">
                  <c:v>-0.52885416666697438</c:v>
                </c:pt>
                <c:pt idx="1741">
                  <c:v>-0.44416666666700166</c:v>
                </c:pt>
                <c:pt idx="1742">
                  <c:v>-0.38375000000007731</c:v>
                </c:pt>
                <c:pt idx="1743">
                  <c:v>-0.3254166666670244</c:v>
                </c:pt>
                <c:pt idx="1744">
                  <c:v>-0.1084374999990132</c:v>
                </c:pt>
                <c:pt idx="1745">
                  <c:v>4.9687500000004547E-2</c:v>
                </c:pt>
                <c:pt idx="1746">
                  <c:v>7.8854166667042591E-2</c:v>
                </c:pt>
                <c:pt idx="1747">
                  <c:v>-5.5312499999899956E-2</c:v>
                </c:pt>
                <c:pt idx="1748">
                  <c:v>-0.265625</c:v>
                </c:pt>
                <c:pt idx="1749">
                  <c:v>-0.44260416666600122</c:v>
                </c:pt>
                <c:pt idx="1750">
                  <c:v>-1.0289583333340033</c:v>
                </c:pt>
                <c:pt idx="1751">
                  <c:v>-1.4858333333339715</c:v>
                </c:pt>
                <c:pt idx="1752">
                  <c:v>-1.4614583333329847</c:v>
                </c:pt>
                <c:pt idx="1753">
                  <c:v>-1.4154166666660331</c:v>
                </c:pt>
                <c:pt idx="1754">
                  <c:v>-1.2250000000000227</c:v>
                </c:pt>
                <c:pt idx="1755">
                  <c:v>-1.1543749999999591</c:v>
                </c:pt>
                <c:pt idx="1756">
                  <c:v>-1.0123958333319933</c:v>
                </c:pt>
                <c:pt idx="1757">
                  <c:v>-0.54385416666696074</c:v>
                </c:pt>
                <c:pt idx="1758">
                  <c:v>-0.71145833333400788</c:v>
                </c:pt>
                <c:pt idx="1759">
                  <c:v>-0.50135416666603305</c:v>
                </c:pt>
                <c:pt idx="1760">
                  <c:v>-0.30333333333305745</c:v>
                </c:pt>
                <c:pt idx="1761">
                  <c:v>-0.74625000000003183</c:v>
                </c:pt>
                <c:pt idx="1762">
                  <c:v>-0.2529166666670335</c:v>
                </c:pt>
                <c:pt idx="1763">
                  <c:v>-0.25052083333309838</c:v>
                </c:pt>
                <c:pt idx="1764">
                  <c:v>0.21802083333295741</c:v>
                </c:pt>
                <c:pt idx="1765">
                  <c:v>0.875</c:v>
                </c:pt>
                <c:pt idx="1766">
                  <c:v>1.5220833333330575</c:v>
                </c:pt>
                <c:pt idx="1767">
                  <c:v>2.4339583333329529</c:v>
                </c:pt>
                <c:pt idx="1768">
                  <c:v>2.6810416666670562</c:v>
                </c:pt>
                <c:pt idx="1769">
                  <c:v>33.281979166666929</c:v>
                </c:pt>
                <c:pt idx="1770">
                  <c:v>49.578333333332978</c:v>
                </c:pt>
                <c:pt idx="1771">
                  <c:v>7.1912499999999682</c:v>
                </c:pt>
                <c:pt idx="1772">
                  <c:v>2.1564583333330347</c:v>
                </c:pt>
                <c:pt idx="1773">
                  <c:v>1.5441666666670244</c:v>
                </c:pt>
                <c:pt idx="1774">
                  <c:v>1.4814583333330233</c:v>
                </c:pt>
                <c:pt idx="1775">
                  <c:v>1.9017708333339556</c:v>
                </c:pt>
                <c:pt idx="1776">
                  <c:v>2.0982291666669539</c:v>
                </c:pt>
                <c:pt idx="1777">
                  <c:v>2.0021874999999909</c:v>
                </c:pt>
                <c:pt idx="1778">
                  <c:v>1.8033333333330006</c:v>
                </c:pt>
                <c:pt idx="1779">
                  <c:v>1.9019791666669903</c:v>
                </c:pt>
                <c:pt idx="1780">
                  <c:v>3.3366666666659626</c:v>
                </c:pt>
                <c:pt idx="1781">
                  <c:v>2.3527083333329983</c:v>
                </c:pt>
                <c:pt idx="1782">
                  <c:v>4.3459374999990246</c:v>
                </c:pt>
                <c:pt idx="1783">
                  <c:v>4.0505208333329961</c:v>
                </c:pt>
                <c:pt idx="1784">
                  <c:v>2.2855208333319865</c:v>
                </c:pt>
                <c:pt idx="1785">
                  <c:v>2.3554166666669971</c:v>
                </c:pt>
                <c:pt idx="1786">
                  <c:v>2.028958333333037</c:v>
                </c:pt>
                <c:pt idx="1787">
                  <c:v>1.3952083333329597</c:v>
                </c:pt>
                <c:pt idx="1788">
                  <c:v>1.0042708333330097</c:v>
                </c:pt>
                <c:pt idx="1789">
                  <c:v>1.1315625000000296</c:v>
                </c:pt>
                <c:pt idx="1790">
                  <c:v>1.3285416666670358</c:v>
                </c:pt>
                <c:pt idx="1791">
                  <c:v>1.1398958333340374</c:v>
                </c:pt>
                <c:pt idx="1792">
                  <c:v>1.0783333333329779</c:v>
                </c:pt>
                <c:pt idx="1793">
                  <c:v>0.1796875</c:v>
                </c:pt>
                <c:pt idx="1794">
                  <c:v>2.3618750000009641</c:v>
                </c:pt>
                <c:pt idx="1795">
                  <c:v>1.7802083333330074</c:v>
                </c:pt>
                <c:pt idx="1796">
                  <c:v>4.556666666667013</c:v>
                </c:pt>
                <c:pt idx="1797">
                  <c:v>2.5321874999989973</c:v>
                </c:pt>
                <c:pt idx="1798">
                  <c:v>0.9296875</c:v>
                </c:pt>
                <c:pt idx="1799">
                  <c:v>1.2458333333340192</c:v>
                </c:pt>
                <c:pt idx="1800">
                  <c:v>2.6371875000000387</c:v>
                </c:pt>
                <c:pt idx="1801">
                  <c:v>2.6218749999999886</c:v>
                </c:pt>
                <c:pt idx="1802">
                  <c:v>-0.63895833333202745</c:v>
                </c:pt>
                <c:pt idx="1803">
                  <c:v>-2.1939583333340238</c:v>
                </c:pt>
                <c:pt idx="1804">
                  <c:v>-0.24395833333301198</c:v>
                </c:pt>
                <c:pt idx="1805">
                  <c:v>0.14156250000104365</c:v>
                </c:pt>
                <c:pt idx="1806">
                  <c:v>-0.57802083333297105</c:v>
                </c:pt>
                <c:pt idx="1807">
                  <c:v>-0.92322916666699939</c:v>
                </c:pt>
                <c:pt idx="1808">
                  <c:v>-0.69718749999998408</c:v>
                </c:pt>
                <c:pt idx="1809">
                  <c:v>-1.2368749999990314</c:v>
                </c:pt>
                <c:pt idx="1810">
                  <c:v>-2.0464583333339874</c:v>
                </c:pt>
                <c:pt idx="1811">
                  <c:v>-1.5963541666670267</c:v>
                </c:pt>
                <c:pt idx="1812">
                  <c:v>-2.4523958333339806</c:v>
                </c:pt>
                <c:pt idx="1813">
                  <c:v>-3.6919791666670108</c:v>
                </c:pt>
                <c:pt idx="1814">
                  <c:v>-3.8496875000009823</c:v>
                </c:pt>
                <c:pt idx="1815">
                  <c:v>-4.1396875000009459</c:v>
                </c:pt>
                <c:pt idx="1816">
                  <c:v>-4.3230208333339988</c:v>
                </c:pt>
                <c:pt idx="1817">
                  <c:v>-4.1077083333329938</c:v>
                </c:pt>
                <c:pt idx="1818">
                  <c:v>-3.8171874999999886</c:v>
                </c:pt>
                <c:pt idx="1819">
                  <c:v>-3.908229166667013</c:v>
                </c:pt>
                <c:pt idx="1820">
                  <c:v>-4.318229166665958</c:v>
                </c:pt>
                <c:pt idx="1821">
                  <c:v>-4.1881250000010368</c:v>
                </c:pt>
                <c:pt idx="1822">
                  <c:v>-4.2458333333340192</c:v>
                </c:pt>
                <c:pt idx="1823">
                  <c:v>-4.6496874999999704</c:v>
                </c:pt>
                <c:pt idx="1824">
                  <c:v>-4.9688541666670289</c:v>
                </c:pt>
                <c:pt idx="1825">
                  <c:v>-4.9535416666660126</c:v>
                </c:pt>
                <c:pt idx="1826">
                  <c:v>-4.7330208333340238</c:v>
                </c:pt>
                <c:pt idx="1827">
                  <c:v>-3.7555208333339465</c:v>
                </c:pt>
                <c:pt idx="1828">
                  <c:v>-3.3696875000000546</c:v>
                </c:pt>
                <c:pt idx="1829">
                  <c:v>-9.9716666666669767</c:v>
                </c:pt>
                <c:pt idx="1830">
                  <c:v>-20.042812499999968</c:v>
                </c:pt>
                <c:pt idx="1831">
                  <c:v>-4.5260416666670267</c:v>
                </c:pt>
                <c:pt idx="1832">
                  <c:v>-3.3917708333329983</c:v>
                </c:pt>
                <c:pt idx="1833">
                  <c:v>-2.8708333333340192</c:v>
                </c:pt>
                <c:pt idx="1834">
                  <c:v>-2.1165624999999864</c:v>
                </c:pt>
                <c:pt idx="1835">
                  <c:v>-2.1948958333340443</c:v>
                </c:pt>
                <c:pt idx="1836">
                  <c:v>-2.3869791666670039</c:v>
                </c:pt>
                <c:pt idx="1837">
                  <c:v>-2.5722916666669562</c:v>
                </c:pt>
                <c:pt idx="1838">
                  <c:v>-2.6153124999989927</c:v>
                </c:pt>
                <c:pt idx="1839">
                  <c:v>-2.9090624999989814</c:v>
                </c:pt>
                <c:pt idx="1840">
                  <c:v>-2.4320833333330256</c:v>
                </c:pt>
                <c:pt idx="1841">
                  <c:v>-4.505416666666008</c:v>
                </c:pt>
                <c:pt idx="1842">
                  <c:v>5.9102083333340261</c:v>
                </c:pt>
                <c:pt idx="1843">
                  <c:v>20.983333333333007</c:v>
                </c:pt>
                <c:pt idx="1844">
                  <c:v>22.031666666666013</c:v>
                </c:pt>
                <c:pt idx="1845">
                  <c:v>27.470833333333019</c:v>
                </c:pt>
                <c:pt idx="1846">
                  <c:v>32.69854166666596</c:v>
                </c:pt>
                <c:pt idx="1847">
                  <c:v>32.63833333333298</c:v>
                </c:pt>
                <c:pt idx="1848">
                  <c:v>21.392395833333012</c:v>
                </c:pt>
                <c:pt idx="1849">
                  <c:v>6.7242708333329801</c:v>
                </c:pt>
                <c:pt idx="1850">
                  <c:v>-1.2135416666670267</c:v>
                </c:pt>
                <c:pt idx="1851">
                  <c:v>-10.763229166667031</c:v>
                </c:pt>
                <c:pt idx="1852">
                  <c:v>-24.326875000000996</c:v>
                </c:pt>
                <c:pt idx="1853">
                  <c:v>-34.447708333333992</c:v>
                </c:pt>
                <c:pt idx="1854">
                  <c:v>-40.810312500000009</c:v>
                </c:pt>
                <c:pt idx="1855">
                  <c:v>-45.292499999999961</c:v>
                </c:pt>
                <c:pt idx="1856">
                  <c:v>-41.94885416666699</c:v>
                </c:pt>
                <c:pt idx="1857">
                  <c:v>-34.137916666667024</c:v>
                </c:pt>
                <c:pt idx="1858">
                  <c:v>-20.64749999999998</c:v>
                </c:pt>
                <c:pt idx="1859">
                  <c:v>22.068333333332987</c:v>
                </c:pt>
                <c:pt idx="1860">
                  <c:v>21.737395833332982</c:v>
                </c:pt>
                <c:pt idx="1861">
                  <c:v>-17.865104166666015</c:v>
                </c:pt>
                <c:pt idx="1862">
                  <c:v>-41.50718749999902</c:v>
                </c:pt>
                <c:pt idx="1863">
                  <c:v>-10.766250000000014</c:v>
                </c:pt>
                <c:pt idx="1864">
                  <c:v>-0.78770833333294377</c:v>
                </c:pt>
                <c:pt idx="1865">
                  <c:v>1.4516666666660285</c:v>
                </c:pt>
                <c:pt idx="1866">
                  <c:v>1.7982291666659194</c:v>
                </c:pt>
                <c:pt idx="1867">
                  <c:v>2.3973958333340306</c:v>
                </c:pt>
                <c:pt idx="1868">
                  <c:v>2.7166666666660149</c:v>
                </c:pt>
                <c:pt idx="1869">
                  <c:v>3.1263541666660331</c:v>
                </c:pt>
                <c:pt idx="1870">
                  <c:v>3.2162499999990359</c:v>
                </c:pt>
                <c:pt idx="1871">
                  <c:v>3.034791666666024</c:v>
                </c:pt>
                <c:pt idx="1872">
                  <c:v>1.3736458333329438</c:v>
                </c:pt>
                <c:pt idx="1873">
                  <c:v>-0.29583333333403061</c:v>
                </c:pt>
                <c:pt idx="1874">
                  <c:v>-1.3742708333339806</c:v>
                </c:pt>
                <c:pt idx="1875">
                  <c:v>-1.6629166666659785</c:v>
                </c:pt>
                <c:pt idx="1876">
                  <c:v>-1.7472916666670244</c:v>
                </c:pt>
                <c:pt idx="1877">
                  <c:v>-2.2793749999999591</c:v>
                </c:pt>
                <c:pt idx="1878">
                  <c:v>-2.5247916666670562</c:v>
                </c:pt>
                <c:pt idx="1879">
                  <c:v>-2.4593749999989996</c:v>
                </c:pt>
                <c:pt idx="1880">
                  <c:v>-2.0029166666669198</c:v>
                </c:pt>
                <c:pt idx="1881">
                  <c:v>-1.7901041666669926</c:v>
                </c:pt>
                <c:pt idx="1882">
                  <c:v>-1.8054166666669289</c:v>
                </c:pt>
                <c:pt idx="1883">
                  <c:v>-1.7796875000000227</c:v>
                </c:pt>
                <c:pt idx="1884">
                  <c:v>-1.6658333333339215</c:v>
                </c:pt>
                <c:pt idx="1885">
                  <c:v>-1.6898958333330256</c:v>
                </c:pt>
                <c:pt idx="1886">
                  <c:v>-1.7175000000009959</c:v>
                </c:pt>
                <c:pt idx="1887">
                  <c:v>-1.2649999999999864</c:v>
                </c:pt>
                <c:pt idx="1888">
                  <c:v>0.60864583333398059</c:v>
                </c:pt>
                <c:pt idx="1889">
                  <c:v>-1.2960416666669516</c:v>
                </c:pt>
                <c:pt idx="1890">
                  <c:v>-88.79718749999995</c:v>
                </c:pt>
                <c:pt idx="1891">
                  <c:v>-52.869270833332962</c:v>
                </c:pt>
                <c:pt idx="1892">
                  <c:v>-9.5172916666670062</c:v>
                </c:pt>
                <c:pt idx="1893">
                  <c:v>-5.9085416666670199</c:v>
                </c:pt>
                <c:pt idx="1894">
                  <c:v>-2.9148958333329347</c:v>
                </c:pt>
                <c:pt idx="1895">
                  <c:v>-3.7099999999999227</c:v>
                </c:pt>
                <c:pt idx="1896">
                  <c:v>-2.1809375000000273</c:v>
                </c:pt>
                <c:pt idx="1897">
                  <c:v>-2.203125</c:v>
                </c:pt>
                <c:pt idx="1898">
                  <c:v>-1.7398958333329801</c:v>
                </c:pt>
                <c:pt idx="1899">
                  <c:v>-0.4972916666670244</c:v>
                </c:pt>
                <c:pt idx="1900">
                  <c:v>2.1316666666670017</c:v>
                </c:pt>
                <c:pt idx="1901">
                  <c:v>1.65625</c:v>
                </c:pt>
                <c:pt idx="1902">
                  <c:v>0.19791666666696983</c:v>
                </c:pt>
                <c:pt idx="1903">
                  <c:v>-0.89333333333399878</c:v>
                </c:pt>
                <c:pt idx="1904">
                  <c:v>-0.18229166666696983</c:v>
                </c:pt>
                <c:pt idx="1905">
                  <c:v>2.8750000000059117E-2</c:v>
                </c:pt>
                <c:pt idx="1906">
                  <c:v>-0.19354166666698802</c:v>
                </c:pt>
                <c:pt idx="1907">
                  <c:v>-0.41750000000092768</c:v>
                </c:pt>
                <c:pt idx="1908">
                  <c:v>-0.14322916666696983</c:v>
                </c:pt>
                <c:pt idx="1909">
                  <c:v>0.49895833333300743</c:v>
                </c:pt>
                <c:pt idx="1910">
                  <c:v>0.44937500000094133</c:v>
                </c:pt>
                <c:pt idx="1911">
                  <c:v>1.8300000000000409</c:v>
                </c:pt>
                <c:pt idx="1912">
                  <c:v>1.7288541666670199</c:v>
                </c:pt>
                <c:pt idx="1913">
                  <c:v>1.5132291666669744</c:v>
                </c:pt>
                <c:pt idx="1914">
                  <c:v>1.3295833333329483</c:v>
                </c:pt>
                <c:pt idx="1915">
                  <c:v>1.1770833334026065E-2</c:v>
                </c:pt>
                <c:pt idx="1916">
                  <c:v>-1.5636458333340215</c:v>
                </c:pt>
                <c:pt idx="1917">
                  <c:v>-0.93739583333308474</c:v>
                </c:pt>
                <c:pt idx="1918">
                  <c:v>-2.0470833333340579</c:v>
                </c:pt>
                <c:pt idx="1919">
                  <c:v>1.6971875000000409</c:v>
                </c:pt>
                <c:pt idx="1920">
                  <c:v>5.1833333333339624</c:v>
                </c:pt>
                <c:pt idx="1921">
                  <c:v>10.642916666665997</c:v>
                </c:pt>
                <c:pt idx="1922">
                  <c:v>36.458645833334003</c:v>
                </c:pt>
                <c:pt idx="1923">
                  <c:v>38.839791666666997</c:v>
                </c:pt>
                <c:pt idx="1924">
                  <c:v>30.734791666665956</c:v>
                </c:pt>
                <c:pt idx="1925">
                  <c:v>24.736874999999941</c:v>
                </c:pt>
                <c:pt idx="1926">
                  <c:v>20.913854166666965</c:v>
                </c:pt>
                <c:pt idx="1927">
                  <c:v>21.963750000001028</c:v>
                </c:pt>
                <c:pt idx="1928">
                  <c:v>22.798749999999018</c:v>
                </c:pt>
                <c:pt idx="1929">
                  <c:v>20.024166666664996</c:v>
                </c:pt>
                <c:pt idx="1930">
                  <c:v>17.407916666666893</c:v>
                </c:pt>
                <c:pt idx="1931">
                  <c:v>16.635416666667084</c:v>
                </c:pt>
                <c:pt idx="1932">
                  <c:v>18.205624999999941</c:v>
                </c:pt>
                <c:pt idx="1933">
                  <c:v>25.15854166666702</c:v>
                </c:pt>
                <c:pt idx="1934">
                  <c:v>24.574895833333017</c:v>
                </c:pt>
                <c:pt idx="1935">
                  <c:v>20.422708333333048</c:v>
                </c:pt>
                <c:pt idx="1936">
                  <c:v>20.122395833332916</c:v>
                </c:pt>
                <c:pt idx="1937">
                  <c:v>22.214791666665974</c:v>
                </c:pt>
                <c:pt idx="1938">
                  <c:v>23.034791666666933</c:v>
                </c:pt>
                <c:pt idx="1939">
                  <c:v>22.075625000000059</c:v>
                </c:pt>
                <c:pt idx="1940">
                  <c:v>22.383020833334058</c:v>
                </c:pt>
                <c:pt idx="1941">
                  <c:v>17.523229166666056</c:v>
                </c:pt>
                <c:pt idx="1942">
                  <c:v>16.031979166666929</c:v>
                </c:pt>
                <c:pt idx="1943">
                  <c:v>23.411145833332967</c:v>
                </c:pt>
                <c:pt idx="1944">
                  <c:v>36.478124999999068</c:v>
                </c:pt>
                <c:pt idx="1945">
                  <c:v>46.905104166668025</c:v>
                </c:pt>
                <c:pt idx="1946">
                  <c:v>34.552083333332007</c:v>
                </c:pt>
                <c:pt idx="1947">
                  <c:v>25.31770833333303</c:v>
                </c:pt>
                <c:pt idx="1948">
                  <c:v>29.206874999999968</c:v>
                </c:pt>
                <c:pt idx="1949">
                  <c:v>39.550833333333003</c:v>
                </c:pt>
                <c:pt idx="1950">
                  <c:v>40.398958333333098</c:v>
                </c:pt>
                <c:pt idx="1951">
                  <c:v>39.98468749999995</c:v>
                </c:pt>
                <c:pt idx="1952">
                  <c:v>-44.271666666666988</c:v>
                </c:pt>
                <c:pt idx="1953">
                  <c:v>-67.708229166666001</c:v>
                </c:pt>
                <c:pt idx="1954">
                  <c:v>-23.388125000000969</c:v>
                </c:pt>
                <c:pt idx="1955">
                  <c:v>3.4913541666669516</c:v>
                </c:pt>
                <c:pt idx="1956">
                  <c:v>13.259687499998904</c:v>
                </c:pt>
                <c:pt idx="1957">
                  <c:v>16.590833333332967</c:v>
                </c:pt>
                <c:pt idx="1958">
                  <c:v>14.139895833333981</c:v>
                </c:pt>
                <c:pt idx="1959">
                  <c:v>11.763958333332994</c:v>
                </c:pt>
                <c:pt idx="1960">
                  <c:v>12.661979166666924</c:v>
                </c:pt>
                <c:pt idx="1961">
                  <c:v>16.608125000000996</c:v>
                </c:pt>
                <c:pt idx="1962">
                  <c:v>18.607499999999959</c:v>
                </c:pt>
                <c:pt idx="1963">
                  <c:v>17.005729166667038</c:v>
                </c:pt>
                <c:pt idx="1964">
                  <c:v>17.455312499999991</c:v>
                </c:pt>
                <c:pt idx="1965">
                  <c:v>18.375937499999054</c:v>
                </c:pt>
                <c:pt idx="1966">
                  <c:v>16.787916666667911</c:v>
                </c:pt>
                <c:pt idx="1967">
                  <c:v>16.16468749999899</c:v>
                </c:pt>
                <c:pt idx="1968">
                  <c:v>16.791875000000005</c:v>
                </c:pt>
                <c:pt idx="1969">
                  <c:v>15.93291666666596</c:v>
                </c:pt>
                <c:pt idx="1970">
                  <c:v>17.782291666666993</c:v>
                </c:pt>
                <c:pt idx="1971">
                  <c:v>18.657291666666993</c:v>
                </c:pt>
                <c:pt idx="1972">
                  <c:v>19.45572916666606</c:v>
                </c:pt>
                <c:pt idx="1973">
                  <c:v>16.531666666668002</c:v>
                </c:pt>
                <c:pt idx="1974">
                  <c:v>13.269479166666997</c:v>
                </c:pt>
                <c:pt idx="1975">
                  <c:v>12.521458333333953</c:v>
                </c:pt>
                <c:pt idx="1976">
                  <c:v>14.014895833333071</c:v>
                </c:pt>
                <c:pt idx="1977">
                  <c:v>17.151249999998981</c:v>
                </c:pt>
                <c:pt idx="1978">
                  <c:v>20.723229166667011</c:v>
                </c:pt>
                <c:pt idx="1979">
                  <c:v>23.689479166665933</c:v>
                </c:pt>
                <c:pt idx="1980">
                  <c:v>63.883854166666993</c:v>
                </c:pt>
                <c:pt idx="1981">
                  <c:v>188.64031250000005</c:v>
                </c:pt>
                <c:pt idx="1982">
                  <c:v>200.28020833333392</c:v>
                </c:pt>
                <c:pt idx="1983">
                  <c:v>205.91895833333399</c:v>
                </c:pt>
                <c:pt idx="1984">
                  <c:v>209.52187500000002</c:v>
                </c:pt>
                <c:pt idx="1985">
                  <c:v>214.80854166666597</c:v>
                </c:pt>
                <c:pt idx="1986">
                  <c:v>218.58562499999994</c:v>
                </c:pt>
                <c:pt idx="1987">
                  <c:v>224.16552083333397</c:v>
                </c:pt>
                <c:pt idx="1988">
                  <c:v>229.92083333333392</c:v>
                </c:pt>
                <c:pt idx="1989">
                  <c:v>234.17572916666597</c:v>
                </c:pt>
                <c:pt idx="1990">
                  <c:v>234.95500000000095</c:v>
                </c:pt>
                <c:pt idx="1991">
                  <c:v>236.90187500000002</c:v>
                </c:pt>
                <c:pt idx="1992">
                  <c:v>240.26468749999901</c:v>
                </c:pt>
                <c:pt idx="1993">
                  <c:v>241.44197916666701</c:v>
                </c:pt>
                <c:pt idx="1994">
                  <c:v>246.05239583333298</c:v>
                </c:pt>
                <c:pt idx="1995">
                  <c:v>251.85145833333411</c:v>
                </c:pt>
                <c:pt idx="1996">
                  <c:v>256.0809375</c:v>
                </c:pt>
                <c:pt idx="1997">
                  <c:v>257.76750000000004</c:v>
                </c:pt>
                <c:pt idx="1998">
                  <c:v>261.29333333333193</c:v>
                </c:pt>
                <c:pt idx="1999">
                  <c:v>262.39750000000004</c:v>
                </c:pt>
                <c:pt idx="2000">
                  <c:v>262.81291666666709</c:v>
                </c:pt>
                <c:pt idx="2001">
                  <c:v>264.20270833333302</c:v>
                </c:pt>
                <c:pt idx="2002">
                  <c:v>266.60354166666605</c:v>
                </c:pt>
                <c:pt idx="2003">
                  <c:v>266.65989583333305</c:v>
                </c:pt>
                <c:pt idx="2004">
                  <c:v>264.88958333333403</c:v>
                </c:pt>
                <c:pt idx="2005">
                  <c:v>268.45583333333298</c:v>
                </c:pt>
                <c:pt idx="2006">
                  <c:v>270.45302083333297</c:v>
                </c:pt>
                <c:pt idx="2007">
                  <c:v>270.27333333333399</c:v>
                </c:pt>
                <c:pt idx="2008">
                  <c:v>273.32552083333201</c:v>
                </c:pt>
                <c:pt idx="2009">
                  <c:v>279.47927083333298</c:v>
                </c:pt>
                <c:pt idx="2010">
                  <c:v>280.08729166666797</c:v>
                </c:pt>
                <c:pt idx="2011">
                  <c:v>363.07249999999999</c:v>
                </c:pt>
                <c:pt idx="2012">
                  <c:v>477.15</c:v>
                </c:pt>
                <c:pt idx="2013">
                  <c:v>490.24500000000006</c:v>
                </c:pt>
                <c:pt idx="2014">
                  <c:v>494.44020833333298</c:v>
                </c:pt>
                <c:pt idx="2015">
                  <c:v>495.71468750000003</c:v>
                </c:pt>
                <c:pt idx="2016">
                  <c:v>495.36249999999995</c:v>
                </c:pt>
                <c:pt idx="2017">
                  <c:v>495.95791666666304</c:v>
                </c:pt>
                <c:pt idx="2018">
                  <c:v>497.02187499999701</c:v>
                </c:pt>
                <c:pt idx="2019">
                  <c:v>497.68562500000002</c:v>
                </c:pt>
                <c:pt idx="2020">
                  <c:v>498.82260416666304</c:v>
                </c:pt>
                <c:pt idx="2021">
                  <c:v>499.35249999999706</c:v>
                </c:pt>
                <c:pt idx="2022">
                  <c:v>499.19260416666697</c:v>
                </c:pt>
                <c:pt idx="2023">
                  <c:v>497.67645833333296</c:v>
                </c:pt>
                <c:pt idx="2024">
                  <c:v>495.65385416666601</c:v>
                </c:pt>
                <c:pt idx="2025">
                  <c:v>492.42604166666706</c:v>
                </c:pt>
                <c:pt idx="2026">
                  <c:v>490.28364583333297</c:v>
                </c:pt>
                <c:pt idx="2027">
                  <c:v>487.11760416666704</c:v>
                </c:pt>
                <c:pt idx="2028">
                  <c:v>481.67416666666605</c:v>
                </c:pt>
                <c:pt idx="2029">
                  <c:v>476.59718750000098</c:v>
                </c:pt>
                <c:pt idx="2030">
                  <c:v>470.99541666666704</c:v>
                </c:pt>
                <c:pt idx="2031">
                  <c:v>465.78135416666697</c:v>
                </c:pt>
                <c:pt idx="2032">
                  <c:v>460.35437499999995</c:v>
                </c:pt>
                <c:pt idx="2033">
                  <c:v>455.66968750000001</c:v>
                </c:pt>
                <c:pt idx="2034">
                  <c:v>453.66749999999996</c:v>
                </c:pt>
                <c:pt idx="2035">
                  <c:v>452.30312500000105</c:v>
                </c:pt>
                <c:pt idx="2036">
                  <c:v>446.95500000000004</c:v>
                </c:pt>
                <c:pt idx="2037">
                  <c:v>441.465104166667</c:v>
                </c:pt>
                <c:pt idx="2038">
                  <c:v>434.97166666666698</c:v>
                </c:pt>
                <c:pt idx="2039">
                  <c:v>422.71812499999896</c:v>
                </c:pt>
                <c:pt idx="2040">
                  <c:v>409.32843749999898</c:v>
                </c:pt>
                <c:pt idx="2041">
                  <c:v>381.53541666666695</c:v>
                </c:pt>
                <c:pt idx="2042">
                  <c:v>347.96406250000007</c:v>
                </c:pt>
                <c:pt idx="2043">
                  <c:v>326.392187500001</c:v>
                </c:pt>
                <c:pt idx="2044">
                  <c:v>306.28208333333293</c:v>
                </c:pt>
                <c:pt idx="2045">
                  <c:v>287.45229166666604</c:v>
                </c:pt>
                <c:pt idx="2046">
                  <c:v>274.49406249999993</c:v>
                </c:pt>
                <c:pt idx="2047">
                  <c:v>260.86479166666606</c:v>
                </c:pt>
                <c:pt idx="2048">
                  <c:v>250.08572916666606</c:v>
                </c:pt>
                <c:pt idx="2049">
                  <c:v>241.95333333333303</c:v>
                </c:pt>
                <c:pt idx="2050">
                  <c:v>231.979375</c:v>
                </c:pt>
                <c:pt idx="2051">
                  <c:v>222.90489583333294</c:v>
                </c:pt>
                <c:pt idx="2052">
                  <c:v>214.89520833333302</c:v>
                </c:pt>
                <c:pt idx="2053">
                  <c:v>135.99427083333399</c:v>
                </c:pt>
                <c:pt idx="2054">
                  <c:v>44.261666666665974</c:v>
                </c:pt>
                <c:pt idx="2055">
                  <c:v>0.59572916666706988</c:v>
                </c:pt>
                <c:pt idx="2056">
                  <c:v>-16.231770833334053</c:v>
                </c:pt>
                <c:pt idx="2057">
                  <c:v>-24.103541666666956</c:v>
                </c:pt>
                <c:pt idx="2058">
                  <c:v>-30.397395833333064</c:v>
                </c:pt>
                <c:pt idx="2059">
                  <c:v>-36.266770833332998</c:v>
                </c:pt>
                <c:pt idx="2060">
                  <c:v>-42.096145833333992</c:v>
                </c:pt>
                <c:pt idx="2061">
                  <c:v>-45.983333333333007</c:v>
                </c:pt>
                <c:pt idx="2062">
                  <c:v>-48.749166666665928</c:v>
                </c:pt>
                <c:pt idx="2063">
                  <c:v>-50.725208333334024</c:v>
                </c:pt>
                <c:pt idx="2064">
                  <c:v>-52.022604166667008</c:v>
                </c:pt>
                <c:pt idx="2065">
                  <c:v>-52.908333333334042</c:v>
                </c:pt>
                <c:pt idx="2066">
                  <c:v>-53.618854166666949</c:v>
                </c:pt>
                <c:pt idx="2067">
                  <c:v>-54.834895833333974</c:v>
                </c:pt>
                <c:pt idx="2068">
                  <c:v>-55.963229166665997</c:v>
                </c:pt>
                <c:pt idx="2069">
                  <c:v>-56.451249999999959</c:v>
                </c:pt>
                <c:pt idx="2070">
                  <c:v>63.80927083333404</c:v>
                </c:pt>
                <c:pt idx="2071">
                  <c:v>55.142604166666956</c:v>
                </c:pt>
                <c:pt idx="2072">
                  <c:v>-49.915104166666993</c:v>
                </c:pt>
                <c:pt idx="2073">
                  <c:v>-76.922916666666993</c:v>
                </c:pt>
                <c:pt idx="2074">
                  <c:v>-80.097916666666038</c:v>
                </c:pt>
                <c:pt idx="2075">
                  <c:v>-84.022395833333064</c:v>
                </c:pt>
                <c:pt idx="2076">
                  <c:v>-89.290312500000027</c:v>
                </c:pt>
                <c:pt idx="2077">
                  <c:v>-93.254687499999989</c:v>
                </c:pt>
                <c:pt idx="2078">
                  <c:v>-104.24520833333401</c:v>
                </c:pt>
                <c:pt idx="2079">
                  <c:v>-112.09552083333301</c:v>
                </c:pt>
                <c:pt idx="2080">
                  <c:v>-123.12781249999989</c:v>
                </c:pt>
                <c:pt idx="2081">
                  <c:v>-138.53739583333208</c:v>
                </c:pt>
                <c:pt idx="2082">
                  <c:v>-149.82947916666592</c:v>
                </c:pt>
                <c:pt idx="2083">
                  <c:v>-152.08135416666698</c:v>
                </c:pt>
                <c:pt idx="2084">
                  <c:v>-154.51250000000095</c:v>
                </c:pt>
                <c:pt idx="2085">
                  <c:v>-159.923020833333</c:v>
                </c:pt>
                <c:pt idx="2086">
                  <c:v>-166.18031250000001</c:v>
                </c:pt>
                <c:pt idx="2087">
                  <c:v>-173.82895833333305</c:v>
                </c:pt>
                <c:pt idx="2088">
                  <c:v>-178.29864583333301</c:v>
                </c:pt>
                <c:pt idx="2089">
                  <c:v>-180.43729166666606</c:v>
                </c:pt>
                <c:pt idx="2090">
                  <c:v>-183.79447916666595</c:v>
                </c:pt>
                <c:pt idx="2091">
                  <c:v>-189.40895833333303</c:v>
                </c:pt>
                <c:pt idx="2092">
                  <c:v>-189.55249999999904</c:v>
                </c:pt>
                <c:pt idx="2093">
                  <c:v>-186.58572916666697</c:v>
                </c:pt>
                <c:pt idx="2094">
                  <c:v>-183.64854166666703</c:v>
                </c:pt>
                <c:pt idx="2095">
                  <c:v>-178.00260416666794</c:v>
                </c:pt>
                <c:pt idx="2096">
                  <c:v>-182.02052083333399</c:v>
                </c:pt>
                <c:pt idx="2097">
                  <c:v>-195.04385416666594</c:v>
                </c:pt>
                <c:pt idx="2098">
                  <c:v>-206.21656250000098</c:v>
                </c:pt>
                <c:pt idx="2099">
                  <c:v>-205.35593750000004</c:v>
                </c:pt>
                <c:pt idx="2100">
                  <c:v>-187.87927083333295</c:v>
                </c:pt>
                <c:pt idx="2101">
                  <c:v>-167.72604166666702</c:v>
                </c:pt>
                <c:pt idx="2102">
                  <c:v>-153.89104166666601</c:v>
                </c:pt>
                <c:pt idx="2103">
                  <c:v>-146.35614583333393</c:v>
                </c:pt>
                <c:pt idx="2104">
                  <c:v>-139.0078125</c:v>
                </c:pt>
                <c:pt idx="2105">
                  <c:v>-127.62208333333297</c:v>
                </c:pt>
                <c:pt idx="2106">
                  <c:v>-113.49083333333294</c:v>
                </c:pt>
                <c:pt idx="2107">
                  <c:v>-111.80843749999997</c:v>
                </c:pt>
                <c:pt idx="2108">
                  <c:v>-106.74114583333301</c:v>
                </c:pt>
                <c:pt idx="2109">
                  <c:v>-100.65468750000105</c:v>
                </c:pt>
                <c:pt idx="2110">
                  <c:v>-93.101874999998927</c:v>
                </c:pt>
                <c:pt idx="2111">
                  <c:v>-85.854166666665947</c:v>
                </c:pt>
                <c:pt idx="2112">
                  <c:v>-75.943750000000023</c:v>
                </c:pt>
                <c:pt idx="2113">
                  <c:v>-64.509374999999977</c:v>
                </c:pt>
                <c:pt idx="2114">
                  <c:v>-54.706666666666933</c:v>
                </c:pt>
                <c:pt idx="2115">
                  <c:v>-45.214479166666933</c:v>
                </c:pt>
                <c:pt idx="2116">
                  <c:v>-46.398020833333931</c:v>
                </c:pt>
                <c:pt idx="2117">
                  <c:v>-50.938958333332948</c:v>
                </c:pt>
                <c:pt idx="2118">
                  <c:v>-54.891770833334022</c:v>
                </c:pt>
                <c:pt idx="2119">
                  <c:v>-56.025937499999031</c:v>
                </c:pt>
                <c:pt idx="2120">
                  <c:v>-56.030937499999936</c:v>
                </c:pt>
                <c:pt idx="2121">
                  <c:v>-52.363333333333003</c:v>
                </c:pt>
                <c:pt idx="2122">
                  <c:v>-54.121666666667011</c:v>
                </c:pt>
                <c:pt idx="2123">
                  <c:v>-56.384270833333971</c:v>
                </c:pt>
                <c:pt idx="2124">
                  <c:v>-58.00979166666707</c:v>
                </c:pt>
                <c:pt idx="2125">
                  <c:v>-57.005104166666001</c:v>
                </c:pt>
                <c:pt idx="2126">
                  <c:v>-52.741979166665942</c:v>
                </c:pt>
                <c:pt idx="2127">
                  <c:v>-47.92708333333303</c:v>
                </c:pt>
                <c:pt idx="2128">
                  <c:v>-42.688958333332948</c:v>
                </c:pt>
                <c:pt idx="2129">
                  <c:v>-40.000625000000014</c:v>
                </c:pt>
                <c:pt idx="2130">
                  <c:v>-50.261770833333003</c:v>
                </c:pt>
                <c:pt idx="2131">
                  <c:v>-65.311666666667065</c:v>
                </c:pt>
                <c:pt idx="2132">
                  <c:v>-77.138333333334003</c:v>
                </c:pt>
                <c:pt idx="2133">
                  <c:v>-85.554895833333035</c:v>
                </c:pt>
                <c:pt idx="2134">
                  <c:v>-95.856875000000969</c:v>
                </c:pt>
                <c:pt idx="2135">
                  <c:v>-105.62187499999891</c:v>
                </c:pt>
                <c:pt idx="2136">
                  <c:v>-113.89281249999999</c:v>
                </c:pt>
                <c:pt idx="2137">
                  <c:v>-117.37229166666702</c:v>
                </c:pt>
                <c:pt idx="2138">
                  <c:v>-118.097604166667</c:v>
                </c:pt>
                <c:pt idx="2139">
                  <c:v>-117.85937500000102</c:v>
                </c:pt>
                <c:pt idx="2140">
                  <c:v>-116.39239583333301</c:v>
                </c:pt>
                <c:pt idx="2141">
                  <c:v>-117.39791666666702</c:v>
                </c:pt>
                <c:pt idx="2142">
                  <c:v>-118.96749999999997</c:v>
                </c:pt>
                <c:pt idx="2143">
                  <c:v>-123.75552083333304</c:v>
                </c:pt>
                <c:pt idx="2144">
                  <c:v>-133.96625000000103</c:v>
                </c:pt>
                <c:pt idx="2145">
                  <c:v>-145.62291666666704</c:v>
                </c:pt>
                <c:pt idx="2146">
                  <c:v>-154.59666666666703</c:v>
                </c:pt>
                <c:pt idx="2147">
                  <c:v>-158.27750000000003</c:v>
                </c:pt>
                <c:pt idx="2148">
                  <c:v>-161.90812499999902</c:v>
                </c:pt>
                <c:pt idx="2149">
                  <c:v>-165.51843749999898</c:v>
                </c:pt>
                <c:pt idx="2150">
                  <c:v>-166.49968749999994</c:v>
                </c:pt>
                <c:pt idx="2151">
                  <c:v>-166.88770833333399</c:v>
                </c:pt>
                <c:pt idx="2152">
                  <c:v>-167.92312500000003</c:v>
                </c:pt>
                <c:pt idx="2153">
                  <c:v>-170.96875</c:v>
                </c:pt>
                <c:pt idx="2154">
                  <c:v>-173.43041666666699</c:v>
                </c:pt>
                <c:pt idx="2155">
                  <c:v>-175.87604166666603</c:v>
                </c:pt>
                <c:pt idx="2156">
                  <c:v>-178.32333333333401</c:v>
                </c:pt>
                <c:pt idx="2157">
                  <c:v>-180.15197916666597</c:v>
                </c:pt>
                <c:pt idx="2158">
                  <c:v>-180.43781250000001</c:v>
                </c:pt>
                <c:pt idx="2159">
                  <c:v>-180.74531249999995</c:v>
                </c:pt>
                <c:pt idx="2160">
                  <c:v>-181.63135416666597</c:v>
                </c:pt>
                <c:pt idx="2161">
                  <c:v>-180.842604166667</c:v>
                </c:pt>
                <c:pt idx="2162">
                  <c:v>-179.92906250000004</c:v>
                </c:pt>
                <c:pt idx="2163">
                  <c:v>-179.66979166666607</c:v>
                </c:pt>
                <c:pt idx="2164">
                  <c:v>-179.30364583333397</c:v>
                </c:pt>
                <c:pt idx="2165">
                  <c:v>-176.784895833333</c:v>
                </c:pt>
                <c:pt idx="2166">
                  <c:v>-169.47260416666705</c:v>
                </c:pt>
                <c:pt idx="2167">
                  <c:v>-157.03187499999996</c:v>
                </c:pt>
                <c:pt idx="2168">
                  <c:v>-145.81031250000098</c:v>
                </c:pt>
                <c:pt idx="2169">
                  <c:v>-136.74895833333403</c:v>
                </c:pt>
                <c:pt idx="2170">
                  <c:v>-127.56531249999995</c:v>
                </c:pt>
                <c:pt idx="2171">
                  <c:v>-119.86354166666598</c:v>
                </c:pt>
                <c:pt idx="2172">
                  <c:v>-114.90124999999904</c:v>
                </c:pt>
                <c:pt idx="2173">
                  <c:v>-112.70395833333299</c:v>
                </c:pt>
                <c:pt idx="2174">
                  <c:v>-110.57781250000005</c:v>
                </c:pt>
                <c:pt idx="2175">
                  <c:v>-106.09958333333395</c:v>
                </c:pt>
                <c:pt idx="2176">
                  <c:v>-95.199374999999975</c:v>
                </c:pt>
                <c:pt idx="2177">
                  <c:v>-55.192499999999995</c:v>
                </c:pt>
                <c:pt idx="2178">
                  <c:v>-11.23958333333303</c:v>
                </c:pt>
                <c:pt idx="2179">
                  <c:v>-4.8919791666669425</c:v>
                </c:pt>
                <c:pt idx="2180">
                  <c:v>-4.9171875000000682</c:v>
                </c:pt>
                <c:pt idx="2181">
                  <c:v>-4.8011458333329529</c:v>
                </c:pt>
                <c:pt idx="2182">
                  <c:v>-5.1515624999999545</c:v>
                </c:pt>
                <c:pt idx="2183">
                  <c:v>-5.3270833333330074</c:v>
                </c:pt>
                <c:pt idx="2184">
                  <c:v>-5.37531249999995</c:v>
                </c:pt>
                <c:pt idx="2185">
                  <c:v>-5.3492708333329801</c:v>
                </c:pt>
                <c:pt idx="2186">
                  <c:v>-4.7591666666670562</c:v>
                </c:pt>
                <c:pt idx="2187">
                  <c:v>-4.5327083333339715</c:v>
                </c:pt>
                <c:pt idx="2188">
                  <c:v>-4.5847916666670017</c:v>
                </c:pt>
                <c:pt idx="2189">
                  <c:v>-3.9413541666669971</c:v>
                </c:pt>
                <c:pt idx="2190">
                  <c:v>-4.8086458333330029</c:v>
                </c:pt>
                <c:pt idx="2191">
                  <c:v>-5.5065625000000864</c:v>
                </c:pt>
                <c:pt idx="2192">
                  <c:v>-6.4601041666660421</c:v>
                </c:pt>
                <c:pt idx="2193">
                  <c:v>-6.6212499999999181</c:v>
                </c:pt>
                <c:pt idx="2194">
                  <c:v>-8.1357291666669198</c:v>
                </c:pt>
                <c:pt idx="2195">
                  <c:v>-26.058229166667047</c:v>
                </c:pt>
                <c:pt idx="2196">
                  <c:v>-41.896354166666072</c:v>
                </c:pt>
                <c:pt idx="2197">
                  <c:v>-29.746145833333003</c:v>
                </c:pt>
                <c:pt idx="2198">
                  <c:v>-28.357187500000066</c:v>
                </c:pt>
                <c:pt idx="2199">
                  <c:v>-27.496354166667004</c:v>
                </c:pt>
                <c:pt idx="2200">
                  <c:v>-27.361562499999991</c:v>
                </c:pt>
                <c:pt idx="2201">
                  <c:v>-27.552916666666988</c:v>
                </c:pt>
                <c:pt idx="2202">
                  <c:v>-26.900104166667006</c:v>
                </c:pt>
                <c:pt idx="2203">
                  <c:v>-26.634062500000027</c:v>
                </c:pt>
                <c:pt idx="2204">
                  <c:v>-26.605833333333919</c:v>
                </c:pt>
                <c:pt idx="2205">
                  <c:v>-26.469375000001037</c:v>
                </c:pt>
                <c:pt idx="2206">
                  <c:v>-26.29260416666807</c:v>
                </c:pt>
                <c:pt idx="2207">
                  <c:v>-21.919791666666981</c:v>
                </c:pt>
                <c:pt idx="2208">
                  <c:v>-18.743020833332935</c:v>
                </c:pt>
                <c:pt idx="2209">
                  <c:v>-17.332499999999982</c:v>
                </c:pt>
                <c:pt idx="2210">
                  <c:v>-15.889583333333007</c:v>
                </c:pt>
                <c:pt idx="2211">
                  <c:v>-15.753645833333053</c:v>
                </c:pt>
                <c:pt idx="2212">
                  <c:v>-25.605729166667004</c:v>
                </c:pt>
                <c:pt idx="2213">
                  <c:v>-66.418333333334033</c:v>
                </c:pt>
                <c:pt idx="2214">
                  <c:v>-120.26416666666597</c:v>
                </c:pt>
                <c:pt idx="2215">
                  <c:v>-151.64739583333301</c:v>
                </c:pt>
                <c:pt idx="2216">
                  <c:v>-162.66624999999999</c:v>
                </c:pt>
                <c:pt idx="2217">
                  <c:v>-167.14343749999904</c:v>
                </c:pt>
                <c:pt idx="2218">
                  <c:v>-168.93156249999998</c:v>
                </c:pt>
                <c:pt idx="2219">
                  <c:v>-169.548020833333</c:v>
                </c:pt>
                <c:pt idx="2220">
                  <c:v>-168.02552083333296</c:v>
                </c:pt>
                <c:pt idx="2221">
                  <c:v>-166.80885416666592</c:v>
                </c:pt>
                <c:pt idx="2222">
                  <c:v>-161.30031249999996</c:v>
                </c:pt>
                <c:pt idx="2223">
                  <c:v>-156.03760416666597</c:v>
                </c:pt>
                <c:pt idx="2224">
                  <c:v>-119.15312500000005</c:v>
                </c:pt>
                <c:pt idx="2225">
                  <c:v>-51.453645833332928</c:v>
                </c:pt>
                <c:pt idx="2226">
                  <c:v>-29.950416666666968</c:v>
                </c:pt>
                <c:pt idx="2227">
                  <c:v>-71.796562499999993</c:v>
                </c:pt>
                <c:pt idx="2228">
                  <c:v>-86.421145833333071</c:v>
                </c:pt>
                <c:pt idx="2229">
                  <c:v>-55.386875000000032</c:v>
                </c:pt>
                <c:pt idx="2230">
                  <c:v>-28.251666666667006</c:v>
                </c:pt>
                <c:pt idx="2231">
                  <c:v>-18.763645833333953</c:v>
                </c:pt>
                <c:pt idx="2232">
                  <c:v>-8.8247916666668971</c:v>
                </c:pt>
                <c:pt idx="2233">
                  <c:v>-3.8426041666670017</c:v>
                </c:pt>
                <c:pt idx="2234">
                  <c:v>0.8913541666669289</c:v>
                </c:pt>
                <c:pt idx="2235">
                  <c:v>2.8587499999999864</c:v>
                </c:pt>
                <c:pt idx="2236">
                  <c:v>0.21020833333295741</c:v>
                </c:pt>
                <c:pt idx="2237">
                  <c:v>-2.486041666665983</c:v>
                </c:pt>
                <c:pt idx="2238">
                  <c:v>-3.0285416666670244</c:v>
                </c:pt>
                <c:pt idx="2239">
                  <c:v>-3.0618749999999864</c:v>
                </c:pt>
                <c:pt idx="2240">
                  <c:v>-2.5027083333330893</c:v>
                </c:pt>
                <c:pt idx="2241">
                  <c:v>-2.3835416666670426</c:v>
                </c:pt>
                <c:pt idx="2242">
                  <c:v>-2.2379166666659103</c:v>
                </c:pt>
                <c:pt idx="2243">
                  <c:v>-3.3038541666660421</c:v>
                </c:pt>
                <c:pt idx="2244">
                  <c:v>-2.9772916666660194</c:v>
                </c:pt>
                <c:pt idx="2245">
                  <c:v>-4.3994791666669926</c:v>
                </c:pt>
                <c:pt idx="2246">
                  <c:v>-4.5788541666670426</c:v>
                </c:pt>
                <c:pt idx="2247">
                  <c:v>-3.9937499999999773</c:v>
                </c:pt>
                <c:pt idx="2248">
                  <c:v>-4.6597916666670471</c:v>
                </c:pt>
                <c:pt idx="2249">
                  <c:v>-3.9667708333330438</c:v>
                </c:pt>
                <c:pt idx="2250">
                  <c:v>-3.1517708333329892</c:v>
                </c:pt>
                <c:pt idx="2251">
                  <c:v>-3.0722916666660467</c:v>
                </c:pt>
                <c:pt idx="2252">
                  <c:v>-3.6772916666670881</c:v>
                </c:pt>
                <c:pt idx="2253">
                  <c:v>1.2380208333339624</c:v>
                </c:pt>
                <c:pt idx="2254">
                  <c:v>0.31822916666601486</c:v>
                </c:pt>
                <c:pt idx="2255">
                  <c:v>-21.1171875</c:v>
                </c:pt>
                <c:pt idx="2256">
                  <c:v>-13.523229166667988</c:v>
                </c:pt>
                <c:pt idx="2257">
                  <c:v>-5.2774999999999181</c:v>
                </c:pt>
                <c:pt idx="2258">
                  <c:v>-3.2583333333340079</c:v>
                </c:pt>
                <c:pt idx="2259">
                  <c:v>-2.060729166666988</c:v>
                </c:pt>
                <c:pt idx="2260">
                  <c:v>-1.8443750000000136</c:v>
                </c:pt>
                <c:pt idx="2261">
                  <c:v>-1.2940624999989723</c:v>
                </c:pt>
                <c:pt idx="2262">
                  <c:v>-1.7518750000000409</c:v>
                </c:pt>
                <c:pt idx="2263">
                  <c:v>-1.7995833333329756</c:v>
                </c:pt>
                <c:pt idx="2264">
                  <c:v>-1.4419791666661013</c:v>
                </c:pt>
                <c:pt idx="2265">
                  <c:v>-2.0595833333319433</c:v>
                </c:pt>
                <c:pt idx="2266">
                  <c:v>-2.7771874999999682</c:v>
                </c:pt>
                <c:pt idx="2267">
                  <c:v>-3.0345833333329892</c:v>
                </c:pt>
                <c:pt idx="2268">
                  <c:v>-3.3473958333339624</c:v>
                </c:pt>
                <c:pt idx="2269">
                  <c:v>-3.0165624999999636</c:v>
                </c:pt>
                <c:pt idx="2270">
                  <c:v>-1.5467708333329711</c:v>
                </c:pt>
                <c:pt idx="2271">
                  <c:v>-1.1326041666669653</c:v>
                </c:pt>
                <c:pt idx="2272">
                  <c:v>-6.8229166667038044E-2</c:v>
                </c:pt>
                <c:pt idx="2273">
                  <c:v>-0.65822916666695619</c:v>
                </c:pt>
                <c:pt idx="2274">
                  <c:v>-1.3858333333330393</c:v>
                </c:pt>
                <c:pt idx="2275">
                  <c:v>-0.68552083333304381</c:v>
                </c:pt>
                <c:pt idx="2276">
                  <c:v>-0.56239583333297105</c:v>
                </c:pt>
                <c:pt idx="2277">
                  <c:v>-9.1458333334003328E-2</c:v>
                </c:pt>
                <c:pt idx="2278">
                  <c:v>-0.10333333333403516</c:v>
                </c:pt>
                <c:pt idx="2279">
                  <c:v>-1.1403124999999363</c:v>
                </c:pt>
                <c:pt idx="2280">
                  <c:v>0.79322916666592391</c:v>
                </c:pt>
                <c:pt idx="2281">
                  <c:v>1.1490625000000136</c:v>
                </c:pt>
                <c:pt idx="2282">
                  <c:v>-2.1597916666669335</c:v>
                </c:pt>
                <c:pt idx="2283">
                  <c:v>1.2355208333329983</c:v>
                </c:pt>
                <c:pt idx="2284">
                  <c:v>-7.1931249999998954</c:v>
                </c:pt>
                <c:pt idx="2285">
                  <c:v>-0.99281250000001364</c:v>
                </c:pt>
                <c:pt idx="2286">
                  <c:v>92.086562500000014</c:v>
                </c:pt>
                <c:pt idx="2287">
                  <c:v>184.251145833333</c:v>
                </c:pt>
                <c:pt idx="2288">
                  <c:v>86.741041666667002</c:v>
                </c:pt>
                <c:pt idx="2289">
                  <c:v>68.507291666666902</c:v>
                </c:pt>
                <c:pt idx="2290">
                  <c:v>52.509791666666956</c:v>
                </c:pt>
                <c:pt idx="2291">
                  <c:v>29.091250000000059</c:v>
                </c:pt>
                <c:pt idx="2292">
                  <c:v>20.077499999999986</c:v>
                </c:pt>
                <c:pt idx="2293">
                  <c:v>19.367291666666006</c:v>
                </c:pt>
                <c:pt idx="2294">
                  <c:v>19.733958333333021</c:v>
                </c:pt>
                <c:pt idx="2295">
                  <c:v>14.893020833334049</c:v>
                </c:pt>
                <c:pt idx="2296">
                  <c:v>44.655312500000036</c:v>
                </c:pt>
                <c:pt idx="2297">
                  <c:v>88.320416666666006</c:v>
                </c:pt>
                <c:pt idx="2298">
                  <c:v>98.126145833332998</c:v>
                </c:pt>
                <c:pt idx="2299">
                  <c:v>89.137916666666001</c:v>
                </c:pt>
                <c:pt idx="2300">
                  <c:v>95.654687499999909</c:v>
                </c:pt>
                <c:pt idx="2301">
                  <c:v>91.06833333333293</c:v>
                </c:pt>
                <c:pt idx="2302">
                  <c:v>85.755104166666911</c:v>
                </c:pt>
                <c:pt idx="2303">
                  <c:v>66.034062500001028</c:v>
                </c:pt>
                <c:pt idx="2304">
                  <c:v>21.631041666667102</c:v>
                </c:pt>
                <c:pt idx="2305">
                  <c:v>91.574062500000082</c:v>
                </c:pt>
                <c:pt idx="2306">
                  <c:v>139.708645833334</c:v>
                </c:pt>
                <c:pt idx="2307">
                  <c:v>133.01354166666692</c:v>
                </c:pt>
                <c:pt idx="2308">
                  <c:v>97.803854166666952</c:v>
                </c:pt>
                <c:pt idx="2309">
                  <c:v>45.352187500000014</c:v>
                </c:pt>
                <c:pt idx="2310">
                  <c:v>90.300729166665974</c:v>
                </c:pt>
                <c:pt idx="2311">
                  <c:v>90.443541666666988</c:v>
                </c:pt>
                <c:pt idx="2312">
                  <c:v>127.63249999999994</c:v>
                </c:pt>
                <c:pt idx="2313">
                  <c:v>130.49520833333304</c:v>
                </c:pt>
                <c:pt idx="2314">
                  <c:v>112.40218749999997</c:v>
                </c:pt>
                <c:pt idx="2315">
                  <c:v>52.984375</c:v>
                </c:pt>
                <c:pt idx="2316">
                  <c:v>229.80020833333407</c:v>
                </c:pt>
                <c:pt idx="2317">
                  <c:v>102.41374999999999</c:v>
                </c:pt>
                <c:pt idx="2318">
                  <c:v>28.24187500000005</c:v>
                </c:pt>
                <c:pt idx="2319">
                  <c:v>16.200625000000002</c:v>
                </c:pt>
                <c:pt idx="2320">
                  <c:v>-2.7232291666670108</c:v>
                </c:pt>
                <c:pt idx="2321">
                  <c:v>-0.39166666666704941</c:v>
                </c:pt>
                <c:pt idx="2322">
                  <c:v>-5.8384374999999977</c:v>
                </c:pt>
                <c:pt idx="2323">
                  <c:v>-12.740416666666988</c:v>
                </c:pt>
                <c:pt idx="2324">
                  <c:v>-3.6003124999999727</c:v>
                </c:pt>
                <c:pt idx="2325">
                  <c:v>1.5719791666670062</c:v>
                </c:pt>
                <c:pt idx="2326">
                  <c:v>1.5253124999999841</c:v>
                </c:pt>
                <c:pt idx="2327">
                  <c:v>0.56145833333397377</c:v>
                </c:pt>
                <c:pt idx="2328">
                  <c:v>-1.5330208333329551</c:v>
                </c:pt>
                <c:pt idx="2329">
                  <c:v>-3.1777083333340101</c:v>
                </c:pt>
                <c:pt idx="2330">
                  <c:v>-5.2208333333330188</c:v>
                </c:pt>
                <c:pt idx="2331">
                  <c:v>-31.230729166667004</c:v>
                </c:pt>
                <c:pt idx="2332">
                  <c:v>32.443333333332987</c:v>
                </c:pt>
                <c:pt idx="2333">
                  <c:v>3.6770833334003328E-2</c:v>
                </c:pt>
                <c:pt idx="2334">
                  <c:v>-0.83197916666600236</c:v>
                </c:pt>
                <c:pt idx="2335">
                  <c:v>-0.6072916666669812</c:v>
                </c:pt>
                <c:pt idx="2336">
                  <c:v>-0.36770833333400788</c:v>
                </c:pt>
                <c:pt idx="2337">
                  <c:v>-0.43760416666700053</c:v>
                </c:pt>
                <c:pt idx="2338">
                  <c:v>-0.8160416666669903</c:v>
                </c:pt>
                <c:pt idx="2339">
                  <c:v>-0.94177083333397604</c:v>
                </c:pt>
                <c:pt idx="2340">
                  <c:v>-0.91958333333303699</c:v>
                </c:pt>
                <c:pt idx="2341">
                  <c:v>-0.7130208333330188</c:v>
                </c:pt>
                <c:pt idx="2342">
                  <c:v>-0.18843750000002046</c:v>
                </c:pt>
                <c:pt idx="2343">
                  <c:v>-1.045104166666988</c:v>
                </c:pt>
                <c:pt idx="2344">
                  <c:v>2.2662499999999568</c:v>
                </c:pt>
                <c:pt idx="2345">
                  <c:v>4.4965624999999818</c:v>
                </c:pt>
                <c:pt idx="2346">
                  <c:v>16.853958333333992</c:v>
                </c:pt>
                <c:pt idx="2347">
                  <c:v>12.979375000000005</c:v>
                </c:pt>
                <c:pt idx="2348">
                  <c:v>11.548229166665976</c:v>
                </c:pt>
                <c:pt idx="2349">
                  <c:v>6.9457291666660126</c:v>
                </c:pt>
                <c:pt idx="2350">
                  <c:v>15.440833333333046</c:v>
                </c:pt>
                <c:pt idx="2351">
                  <c:v>9.5132291666669744</c:v>
                </c:pt>
                <c:pt idx="2352">
                  <c:v>7.615416666666988</c:v>
                </c:pt>
                <c:pt idx="2353">
                  <c:v>6.1413541666669857</c:v>
                </c:pt>
                <c:pt idx="2354">
                  <c:v>4.5500000000000114</c:v>
                </c:pt>
                <c:pt idx="2355">
                  <c:v>4.4361458333330006</c:v>
                </c:pt>
                <c:pt idx="2356">
                  <c:v>8.553020833334017</c:v>
                </c:pt>
                <c:pt idx="2357">
                  <c:v>6.7250000000000227</c:v>
                </c:pt>
                <c:pt idx="2358">
                  <c:v>7.3186458333329938</c:v>
                </c:pt>
                <c:pt idx="2359">
                  <c:v>7.8531250000000341</c:v>
                </c:pt>
                <c:pt idx="2360">
                  <c:v>-5.1303125000000023</c:v>
                </c:pt>
                <c:pt idx="2361">
                  <c:v>15.776874999999961</c:v>
                </c:pt>
                <c:pt idx="2362">
                  <c:v>10.859583333332978</c:v>
                </c:pt>
                <c:pt idx="2363">
                  <c:v>5.9830208333330006</c:v>
                </c:pt>
                <c:pt idx="2364">
                  <c:v>4.7511458333340215</c:v>
                </c:pt>
                <c:pt idx="2365">
                  <c:v>4.9142708333329779</c:v>
                </c:pt>
                <c:pt idx="2366">
                  <c:v>3.5422916666660171</c:v>
                </c:pt>
                <c:pt idx="2367">
                  <c:v>1.2353125000000205</c:v>
                </c:pt>
                <c:pt idx="2368">
                  <c:v>3.3503124999999727</c:v>
                </c:pt>
                <c:pt idx="2369">
                  <c:v>0.79552083333300061</c:v>
                </c:pt>
                <c:pt idx="2370">
                  <c:v>4.2881250000000364</c:v>
                </c:pt>
                <c:pt idx="2371">
                  <c:v>7.7266666666670289</c:v>
                </c:pt>
                <c:pt idx="2372">
                  <c:v>6.9780208333330052</c:v>
                </c:pt>
                <c:pt idx="2373">
                  <c:v>6.2388541666670108</c:v>
                </c:pt>
                <c:pt idx="2374">
                  <c:v>7.4619791666659694</c:v>
                </c:pt>
                <c:pt idx="2375">
                  <c:v>6.3565624999999955</c:v>
                </c:pt>
                <c:pt idx="2376">
                  <c:v>3.6571875000000205</c:v>
                </c:pt>
                <c:pt idx="2377">
                  <c:v>1.9727083333330029</c:v>
                </c:pt>
                <c:pt idx="2378">
                  <c:v>1.0135416666670096</c:v>
                </c:pt>
                <c:pt idx="2379">
                  <c:v>-1.8426041666670017</c:v>
                </c:pt>
                <c:pt idx="2380">
                  <c:v>-0.77802083333301653</c:v>
                </c:pt>
                <c:pt idx="2381">
                  <c:v>3.8958333332999473E-2</c:v>
                </c:pt>
                <c:pt idx="2382">
                  <c:v>0.15041666666701303</c:v>
                </c:pt>
                <c:pt idx="2383">
                  <c:v>0.17927083333299265</c:v>
                </c:pt>
                <c:pt idx="2384">
                  <c:v>8.7083333332998336E-2</c:v>
                </c:pt>
                <c:pt idx="2385">
                  <c:v>-4.9479166666998253E-2</c:v>
                </c:pt>
                <c:pt idx="2386">
                  <c:v>-0.13927083333402379</c:v>
                </c:pt>
                <c:pt idx="2387">
                  <c:v>-0.30333333333300061</c:v>
                </c:pt>
                <c:pt idx="2388">
                  <c:v>-0.3092708333329881</c:v>
                </c:pt>
                <c:pt idx="2389">
                  <c:v>-0.19718749999998408</c:v>
                </c:pt>
                <c:pt idx="2390">
                  <c:v>-7.5833333333008568E-2</c:v>
                </c:pt>
                <c:pt idx="2391">
                  <c:v>-2.0312499999988631E-2</c:v>
                </c:pt>
                <c:pt idx="2392">
                  <c:v>-6.3437499999992042E-2</c:v>
                </c:pt>
                <c:pt idx="2393">
                  <c:v>-6.322916666601941E-2</c:v>
                </c:pt>
                <c:pt idx="2394">
                  <c:v>-6.28124999999784E-2</c:v>
                </c:pt>
                <c:pt idx="2395">
                  <c:v>-4.7395833332984694E-2</c:v>
                </c:pt>
                <c:pt idx="2396">
                  <c:v>-3.3020833333978317E-2</c:v>
                </c:pt>
                <c:pt idx="2397">
                  <c:v>-2.208333333300061E-2</c:v>
                </c:pt>
                <c:pt idx="2398">
                  <c:v>-5.6250000000090949E-3</c:v>
                </c:pt>
                <c:pt idx="2399">
                  <c:v>-3.1562500000006821E-2</c:v>
                </c:pt>
                <c:pt idx="2400">
                  <c:v>-6.3333333333986275E-2</c:v>
                </c:pt>
                <c:pt idx="2401">
                  <c:v>-0.10958333333300629</c:v>
                </c:pt>
                <c:pt idx="2402">
                  <c:v>-5.4791666667000527E-2</c:v>
                </c:pt>
                <c:pt idx="2403">
                  <c:v>8.1250000000068212E-3</c:v>
                </c:pt>
                <c:pt idx="2404">
                  <c:v>0.10833333333300743</c:v>
                </c:pt>
                <c:pt idx="2405">
                  <c:v>0.10031250000000114</c:v>
                </c:pt>
                <c:pt idx="2406">
                  <c:v>8.8541666666998253E-2</c:v>
                </c:pt>
                <c:pt idx="2407">
                  <c:v>-1.7708333340067384E-3</c:v>
                </c:pt>
                <c:pt idx="2408">
                  <c:v>-0.1448958333330097</c:v>
                </c:pt>
                <c:pt idx="2409">
                  <c:v>-3.8020833333007431E-2</c:v>
                </c:pt>
                <c:pt idx="2410">
                  <c:v>-0.10166666666700053</c:v>
                </c:pt>
                <c:pt idx="2411">
                  <c:v>-0.15802083333301198</c:v>
                </c:pt>
                <c:pt idx="2412">
                  <c:v>-0.11166666666699143</c:v>
                </c:pt>
                <c:pt idx="2413">
                  <c:v>-3.9583333332984694E-2</c:v>
                </c:pt>
                <c:pt idx="2414">
                  <c:v>-0.13208333333298583</c:v>
                </c:pt>
                <c:pt idx="2415">
                  <c:v>-0.10343750000001251</c:v>
                </c:pt>
                <c:pt idx="2416">
                  <c:v>4.1458333333991959E-2</c:v>
                </c:pt>
                <c:pt idx="2417">
                  <c:v>3.8645833332992652E-2</c:v>
                </c:pt>
                <c:pt idx="2418">
                  <c:v>-2.0416666666989158E-2</c:v>
                </c:pt>
                <c:pt idx="2419">
                  <c:v>-8.8750000000004547E-2</c:v>
                </c:pt>
                <c:pt idx="2420">
                  <c:v>-0.33312499999999545</c:v>
                </c:pt>
                <c:pt idx="2421">
                  <c:v>-0.41916666666699598</c:v>
                </c:pt>
                <c:pt idx="2422">
                  <c:v>-0.47406250000000227</c:v>
                </c:pt>
                <c:pt idx="2423">
                  <c:v>-0.66322916666700849</c:v>
                </c:pt>
                <c:pt idx="2424">
                  <c:v>-0.76968750000000341</c:v>
                </c:pt>
                <c:pt idx="2425">
                  <c:v>-0.96770833333297901</c:v>
                </c:pt>
                <c:pt idx="2426">
                  <c:v>-1.3710416666669971</c:v>
                </c:pt>
                <c:pt idx="2427">
                  <c:v>-1.8546874999999829</c:v>
                </c:pt>
                <c:pt idx="2428">
                  <c:v>-1.1372916666670108</c:v>
                </c:pt>
                <c:pt idx="2429">
                  <c:v>-1.4481249999999761</c:v>
                </c:pt>
                <c:pt idx="2430">
                  <c:v>-2.0160416666659842</c:v>
                </c:pt>
                <c:pt idx="2431">
                  <c:v>-0.68062499999999204</c:v>
                </c:pt>
                <c:pt idx="2432">
                  <c:v>-1.9023958333330029</c:v>
                </c:pt>
                <c:pt idx="2433">
                  <c:v>7.9916666666670153</c:v>
                </c:pt>
                <c:pt idx="2434">
                  <c:v>3.1593749999999829</c:v>
                </c:pt>
                <c:pt idx="2435">
                  <c:v>80.809687499999995</c:v>
                </c:pt>
                <c:pt idx="2436">
                  <c:v>-89.854687500000011</c:v>
                </c:pt>
                <c:pt idx="2437">
                  <c:v>-176.25093749999996</c:v>
                </c:pt>
                <c:pt idx="2438">
                  <c:v>-212.19645833333294</c:v>
                </c:pt>
                <c:pt idx="2439">
                  <c:v>-220.00770833333303</c:v>
                </c:pt>
                <c:pt idx="2440">
                  <c:v>-219.2940625</c:v>
                </c:pt>
                <c:pt idx="2441">
                  <c:v>-214.97593750000004</c:v>
                </c:pt>
                <c:pt idx="2442">
                  <c:v>-208.12187499999999</c:v>
                </c:pt>
                <c:pt idx="2443">
                  <c:v>-201.60208333333395</c:v>
                </c:pt>
                <c:pt idx="2444">
                  <c:v>-193.81291666666698</c:v>
                </c:pt>
                <c:pt idx="2445">
                  <c:v>-187.08510416666701</c:v>
                </c:pt>
                <c:pt idx="2446">
                  <c:v>-180.96395833333395</c:v>
                </c:pt>
                <c:pt idx="2447">
                  <c:v>-173.22489583333294</c:v>
                </c:pt>
                <c:pt idx="2448">
                  <c:v>-170.37937499999902</c:v>
                </c:pt>
                <c:pt idx="2449">
                  <c:v>-171.76614583333298</c:v>
                </c:pt>
                <c:pt idx="2450">
                  <c:v>-173.44062500000001</c:v>
                </c:pt>
                <c:pt idx="2451">
                  <c:v>-172.44364583333305</c:v>
                </c:pt>
                <c:pt idx="2452">
                  <c:v>-175.11291666666705</c:v>
                </c:pt>
                <c:pt idx="2453">
                  <c:v>-174.11760416666704</c:v>
                </c:pt>
                <c:pt idx="2454">
                  <c:v>-169.74541666666704</c:v>
                </c:pt>
                <c:pt idx="2455">
                  <c:v>-165.92739583333298</c:v>
                </c:pt>
                <c:pt idx="2456">
                  <c:v>-158.57135416666699</c:v>
                </c:pt>
                <c:pt idx="2457">
                  <c:v>-151.706979166667</c:v>
                </c:pt>
                <c:pt idx="2458">
                  <c:v>-143.48927083333302</c:v>
                </c:pt>
                <c:pt idx="2459">
                  <c:v>-134.31666666666598</c:v>
                </c:pt>
                <c:pt idx="2460">
                  <c:v>-122.358020833333</c:v>
                </c:pt>
                <c:pt idx="2461">
                  <c:v>-110.93947916666701</c:v>
                </c:pt>
                <c:pt idx="2462">
                  <c:v>-102.28916666666601</c:v>
                </c:pt>
                <c:pt idx="2463">
                  <c:v>-98.136770833333003</c:v>
                </c:pt>
                <c:pt idx="2464">
                  <c:v>-94.49479166666697</c:v>
                </c:pt>
                <c:pt idx="2465">
                  <c:v>-2.3662499999999227</c:v>
                </c:pt>
                <c:pt idx="2466">
                  <c:v>-0.42739583333298015</c:v>
                </c:pt>
                <c:pt idx="2467">
                  <c:v>-0.51218749999998181</c:v>
                </c:pt>
                <c:pt idx="2468">
                  <c:v>-0.55427083333296423</c:v>
                </c:pt>
                <c:pt idx="2469">
                  <c:v>-0.46322916666696301</c:v>
                </c:pt>
                <c:pt idx="2470">
                  <c:v>-9.239583333300061E-2</c:v>
                </c:pt>
                <c:pt idx="2471">
                  <c:v>-5.7916666666983474E-2</c:v>
                </c:pt>
                <c:pt idx="2472">
                  <c:v>-0.17093749999997954</c:v>
                </c:pt>
                <c:pt idx="2473">
                  <c:v>-0.31906249999997272</c:v>
                </c:pt>
                <c:pt idx="2474">
                  <c:v>-0.78322916666695619</c:v>
                </c:pt>
                <c:pt idx="2475">
                  <c:v>-1.3194791666670085</c:v>
                </c:pt>
                <c:pt idx="2476">
                  <c:v>-1.9895833333329733</c:v>
                </c:pt>
                <c:pt idx="2477">
                  <c:v>-2.8122916666670221</c:v>
                </c:pt>
                <c:pt idx="2478">
                  <c:v>-2.8683333333329983</c:v>
                </c:pt>
                <c:pt idx="2479">
                  <c:v>-2.3925000000000409</c:v>
                </c:pt>
                <c:pt idx="2480">
                  <c:v>-1.8418749999999591</c:v>
                </c:pt>
                <c:pt idx="2481">
                  <c:v>-1.0522916666659512</c:v>
                </c:pt>
                <c:pt idx="2482">
                  <c:v>-0.49270833333400788</c:v>
                </c:pt>
                <c:pt idx="2483">
                  <c:v>-0.35083333333301425</c:v>
                </c:pt>
                <c:pt idx="2484">
                  <c:v>-0.47135416666702667</c:v>
                </c:pt>
                <c:pt idx="2485">
                  <c:v>-0.74208333333302789</c:v>
                </c:pt>
                <c:pt idx="2486">
                  <c:v>-0.75583333333298697</c:v>
                </c:pt>
                <c:pt idx="2487">
                  <c:v>-0.65156250000001137</c:v>
                </c:pt>
                <c:pt idx="2488">
                  <c:v>-0.49760416666703122</c:v>
                </c:pt>
                <c:pt idx="2489">
                  <c:v>-1.0111458333340124</c:v>
                </c:pt>
                <c:pt idx="2490">
                  <c:v>-0.90062499999999091</c:v>
                </c:pt>
                <c:pt idx="2491">
                  <c:v>-1.8167708333330097</c:v>
                </c:pt>
                <c:pt idx="2492">
                  <c:v>-1.9890624999999886</c:v>
                </c:pt>
                <c:pt idx="2493">
                  <c:v>-2.1803125000000136</c:v>
                </c:pt>
                <c:pt idx="2494">
                  <c:v>-2.0489583333339851</c:v>
                </c:pt>
                <c:pt idx="2495">
                  <c:v>-1.4179166666669971</c:v>
                </c:pt>
                <c:pt idx="2496">
                  <c:v>-1.0403124999999704</c:v>
                </c:pt>
                <c:pt idx="2497">
                  <c:v>-0.56312500000001364</c:v>
                </c:pt>
                <c:pt idx="2498">
                  <c:v>-12.45083333333298</c:v>
                </c:pt>
                <c:pt idx="2499">
                  <c:v>-1.3820833333329574</c:v>
                </c:pt>
                <c:pt idx="2500">
                  <c:v>-0.44145833333402607</c:v>
                </c:pt>
                <c:pt idx="2501">
                  <c:v>-1.6487500000000068</c:v>
                </c:pt>
                <c:pt idx="2502">
                  <c:v>-0.64739583333300743</c:v>
                </c:pt>
                <c:pt idx="2503">
                  <c:v>-1.2265625</c:v>
                </c:pt>
                <c:pt idx="2504">
                  <c:v>-3.7386458333330097</c:v>
                </c:pt>
                <c:pt idx="2505">
                  <c:v>-1.9318749999999909</c:v>
                </c:pt>
                <c:pt idx="2506">
                  <c:v>2.2926041666659671</c:v>
                </c:pt>
                <c:pt idx="2507">
                  <c:v>-1.2359375000000341</c:v>
                </c:pt>
                <c:pt idx="2508">
                  <c:v>-2.5363541666670244</c:v>
                </c:pt>
                <c:pt idx="2509">
                  <c:v>-2.2117708333329915</c:v>
                </c:pt>
                <c:pt idx="2510">
                  <c:v>-1.7946875000000091</c:v>
                </c:pt>
                <c:pt idx="2511">
                  <c:v>-1.4451041666670221</c:v>
                </c:pt>
                <c:pt idx="2512">
                  <c:v>-1.3384374999999977</c:v>
                </c:pt>
                <c:pt idx="2513">
                  <c:v>-1.7807291666669585</c:v>
                </c:pt>
                <c:pt idx="2514">
                  <c:v>-1.5465624999999932</c:v>
                </c:pt>
                <c:pt idx="2515">
                  <c:v>-1.5107291666669767</c:v>
                </c:pt>
                <c:pt idx="2516">
                  <c:v>-0.6589583333329756</c:v>
                </c:pt>
                <c:pt idx="2517">
                  <c:v>-0.72385416666600122</c:v>
                </c:pt>
                <c:pt idx="2518">
                  <c:v>-3.2790625000010323</c:v>
                </c:pt>
                <c:pt idx="2519">
                  <c:v>-0.17708333333399651</c:v>
                </c:pt>
                <c:pt idx="2520">
                  <c:v>-0.52385416666601259</c:v>
                </c:pt>
                <c:pt idx="2521">
                  <c:v>-2.2177083333330074</c:v>
                </c:pt>
                <c:pt idx="2522">
                  <c:v>-2.1222916666670244</c:v>
                </c:pt>
                <c:pt idx="2523">
                  <c:v>-2.0858333333339942</c:v>
                </c:pt>
                <c:pt idx="2524">
                  <c:v>-1.6602083333339692</c:v>
                </c:pt>
                <c:pt idx="2525">
                  <c:v>-1.6770833333329733</c:v>
                </c:pt>
                <c:pt idx="2526">
                  <c:v>-1.5970833333329892</c:v>
                </c:pt>
                <c:pt idx="2527">
                  <c:v>-0.79854166666700621</c:v>
                </c:pt>
                <c:pt idx="2528">
                  <c:v>-1.1671875000000114</c:v>
                </c:pt>
                <c:pt idx="2529">
                  <c:v>-1.0638541666660331</c:v>
                </c:pt>
                <c:pt idx="2530">
                  <c:v>-2.6100000000000136</c:v>
                </c:pt>
                <c:pt idx="2531">
                  <c:v>-0.82947916666597621</c:v>
                </c:pt>
                <c:pt idx="2532">
                  <c:v>0.17791666666596484</c:v>
                </c:pt>
                <c:pt idx="2533">
                  <c:v>-8.6041666666005767E-2</c:v>
                </c:pt>
                <c:pt idx="2534">
                  <c:v>-1.5044791666669539</c:v>
                </c:pt>
                <c:pt idx="2535">
                  <c:v>-1.2475000000000023</c:v>
                </c:pt>
                <c:pt idx="2536">
                  <c:v>-0.15635416666697211</c:v>
                </c:pt>
                <c:pt idx="2537">
                  <c:v>-3.9791666666985748E-2</c:v>
                </c:pt>
                <c:pt idx="2538">
                  <c:v>-0.10312500000003411</c:v>
                </c:pt>
                <c:pt idx="2539">
                  <c:v>4.5729166667001664E-2</c:v>
                </c:pt>
                <c:pt idx="2540">
                  <c:v>-0.27447916666596939</c:v>
                </c:pt>
                <c:pt idx="2541">
                  <c:v>-0.51124999999996135</c:v>
                </c:pt>
                <c:pt idx="2542">
                  <c:v>-0.34124999999997385</c:v>
                </c:pt>
                <c:pt idx="2543">
                  <c:v>-0.27270833333298583</c:v>
                </c:pt>
                <c:pt idx="2544">
                  <c:v>-0.17020833333302221</c:v>
                </c:pt>
                <c:pt idx="2545">
                  <c:v>-0.20374999999998522</c:v>
                </c:pt>
                <c:pt idx="2546">
                  <c:v>-0.21343749999999773</c:v>
                </c:pt>
                <c:pt idx="2547">
                  <c:v>-0.25489583333398969</c:v>
                </c:pt>
                <c:pt idx="2548">
                  <c:v>-0.37239583333300175</c:v>
                </c:pt>
                <c:pt idx="2549">
                  <c:v>-0.44208333333301653</c:v>
                </c:pt>
                <c:pt idx="2550">
                  <c:v>-0.37656250000000568</c:v>
                </c:pt>
                <c:pt idx="2551">
                  <c:v>-0.24354166666600463</c:v>
                </c:pt>
                <c:pt idx="2552">
                  <c:v>-0.3125</c:v>
                </c:pt>
                <c:pt idx="2553">
                  <c:v>-0.36500000000000909</c:v>
                </c:pt>
                <c:pt idx="2554">
                  <c:v>-0.3542708333329756</c:v>
                </c:pt>
                <c:pt idx="2555">
                  <c:v>-0.34604166666599667</c:v>
                </c:pt>
                <c:pt idx="2556">
                  <c:v>-0.31614583333399082</c:v>
                </c:pt>
                <c:pt idx="2557">
                  <c:v>-0.32687500000000114</c:v>
                </c:pt>
                <c:pt idx="2558">
                  <c:v>3.7966666666669937</c:v>
                </c:pt>
                <c:pt idx="2559">
                  <c:v>1.4791666667008485E-2</c:v>
                </c:pt>
                <c:pt idx="2560">
                  <c:v>-0.18125000000000568</c:v>
                </c:pt>
                <c:pt idx="2561">
                  <c:v>-0.36218750000000455</c:v>
                </c:pt>
                <c:pt idx="2562">
                  <c:v>-0.4176041666669903</c:v>
                </c:pt>
                <c:pt idx="2563">
                  <c:v>-0.46729166666702326</c:v>
                </c:pt>
                <c:pt idx="2564">
                  <c:v>-0.375</c:v>
                </c:pt>
                <c:pt idx="2565">
                  <c:v>-0.1610416666659944</c:v>
                </c:pt>
                <c:pt idx="2566">
                  <c:v>-0.1452083333329881</c:v>
                </c:pt>
                <c:pt idx="2567">
                  <c:v>-0.23718750000000455</c:v>
                </c:pt>
                <c:pt idx="2568">
                  <c:v>-0.22364583333398969</c:v>
                </c:pt>
                <c:pt idx="2569">
                  <c:v>-0.31624999999999659</c:v>
                </c:pt>
                <c:pt idx="2570">
                  <c:v>0.3469791666670119</c:v>
                </c:pt>
                <c:pt idx="2571">
                  <c:v>2.7322916666670096</c:v>
                </c:pt>
                <c:pt idx="2572">
                  <c:v>6.7505208333330131</c:v>
                </c:pt>
                <c:pt idx="2573">
                  <c:v>9.6594791666660171</c:v>
                </c:pt>
                <c:pt idx="2574">
                  <c:v>11.597604166666002</c:v>
                </c:pt>
                <c:pt idx="2575">
                  <c:v>9.6656250000000057</c:v>
                </c:pt>
                <c:pt idx="2576">
                  <c:v>11.384166666666999</c:v>
                </c:pt>
                <c:pt idx="2577">
                  <c:v>25.764166666666995</c:v>
                </c:pt>
                <c:pt idx="2578">
                  <c:v>44.278645833333002</c:v>
                </c:pt>
                <c:pt idx="2579">
                  <c:v>61.332604166666982</c:v>
                </c:pt>
                <c:pt idx="2580">
                  <c:v>77.593124999999986</c:v>
                </c:pt>
                <c:pt idx="2581">
                  <c:v>90.613854166666016</c:v>
                </c:pt>
                <c:pt idx="2582">
                  <c:v>98.884479166665983</c:v>
                </c:pt>
                <c:pt idx="2583">
                  <c:v>101.19343750000101</c:v>
                </c:pt>
                <c:pt idx="2584">
                  <c:v>98.959895833334031</c:v>
                </c:pt>
                <c:pt idx="2585">
                  <c:v>95.985208333334015</c:v>
                </c:pt>
                <c:pt idx="2586">
                  <c:v>78.586666666667014</c:v>
                </c:pt>
                <c:pt idx="2587">
                  <c:v>-0.32291666666699825</c:v>
                </c:pt>
                <c:pt idx="2588">
                  <c:v>-0.35343749999998408</c:v>
                </c:pt>
                <c:pt idx="2589">
                  <c:v>-0.34656250000000455</c:v>
                </c:pt>
                <c:pt idx="2590">
                  <c:v>-0.35197916666601259</c:v>
                </c:pt>
                <c:pt idx="2591">
                  <c:v>-0.26729166666700621</c:v>
                </c:pt>
                <c:pt idx="2592">
                  <c:v>2.5416666667013033E-2</c:v>
                </c:pt>
                <c:pt idx="2593">
                  <c:v>0.52729166666699712</c:v>
                </c:pt>
                <c:pt idx="2594">
                  <c:v>0.19093749999998977</c:v>
                </c:pt>
                <c:pt idx="2595">
                  <c:v>-7.5312499999995453E-2</c:v>
                </c:pt>
                <c:pt idx="2596">
                  <c:v>0.33010416666698461</c:v>
                </c:pt>
                <c:pt idx="2597">
                  <c:v>0.74666666666701076</c:v>
                </c:pt>
                <c:pt idx="2598">
                  <c:v>-0.21520833333298128</c:v>
                </c:pt>
                <c:pt idx="2599">
                  <c:v>19.646354166666015</c:v>
                </c:pt>
                <c:pt idx="2600">
                  <c:v>17.439270833334007</c:v>
                </c:pt>
                <c:pt idx="2601">
                  <c:v>-3.5982291666670108</c:v>
                </c:pt>
                <c:pt idx="2602">
                  <c:v>-4.489479166666996</c:v>
                </c:pt>
                <c:pt idx="2603">
                  <c:v>-2.6066666666660012</c:v>
                </c:pt>
                <c:pt idx="2604">
                  <c:v>-1.9185416666670108</c:v>
                </c:pt>
                <c:pt idx="2605">
                  <c:v>-1.8326041666669823</c:v>
                </c:pt>
                <c:pt idx="2606">
                  <c:v>-0.43260416666601031</c:v>
                </c:pt>
                <c:pt idx="2607">
                  <c:v>0.42072916666700166</c:v>
                </c:pt>
                <c:pt idx="2608">
                  <c:v>-1.5667708333340045</c:v>
                </c:pt>
                <c:pt idx="2609">
                  <c:v>-1.4452083333339942</c:v>
                </c:pt>
                <c:pt idx="2610">
                  <c:v>-0.60624999999998863</c:v>
                </c:pt>
                <c:pt idx="2611">
                  <c:v>1.2838541666669983</c:v>
                </c:pt>
                <c:pt idx="2612">
                  <c:v>0.65125000000000455</c:v>
                </c:pt>
                <c:pt idx="2613">
                  <c:v>0.56239583333299947</c:v>
                </c:pt>
                <c:pt idx="2614">
                  <c:v>-5.3125000000022737E-3</c:v>
                </c:pt>
                <c:pt idx="2615">
                  <c:v>-0.1114583333330188</c:v>
                </c:pt>
                <c:pt idx="2616">
                  <c:v>-4.7500000000013642E-2</c:v>
                </c:pt>
                <c:pt idx="2617">
                  <c:v>-5.1356250000000045</c:v>
                </c:pt>
                <c:pt idx="2618">
                  <c:v>-0.98343750000000796</c:v>
                </c:pt>
                <c:pt idx="2619">
                  <c:v>-0.78374999999999773</c:v>
                </c:pt>
                <c:pt idx="2620">
                  <c:v>2.6344791666670062</c:v>
                </c:pt>
                <c:pt idx="2621">
                  <c:v>0.93958333333296196</c:v>
                </c:pt>
                <c:pt idx="2622">
                  <c:v>-0.43906250000003411</c:v>
                </c:pt>
                <c:pt idx="2623">
                  <c:v>0.27666666666698347</c:v>
                </c:pt>
                <c:pt idx="2624">
                  <c:v>0.74135416666700849</c:v>
                </c:pt>
                <c:pt idx="2625">
                  <c:v>0.1065625000000523</c:v>
                </c:pt>
                <c:pt idx="2626">
                  <c:v>-0.42208333333297787</c:v>
                </c:pt>
                <c:pt idx="2627">
                  <c:v>-0.20739583333397604</c:v>
                </c:pt>
                <c:pt idx="2628">
                  <c:v>-0.24447916666599667</c:v>
                </c:pt>
                <c:pt idx="2629">
                  <c:v>-5.1041666670244012E-3</c:v>
                </c:pt>
                <c:pt idx="2630">
                  <c:v>-8.520833333398059E-2</c:v>
                </c:pt>
                <c:pt idx="2631">
                  <c:v>-0.54552083333300061</c:v>
                </c:pt>
                <c:pt idx="2632">
                  <c:v>-0.19364583333299379</c:v>
                </c:pt>
                <c:pt idx="2633">
                  <c:v>-0.30645833333403516</c:v>
                </c:pt>
                <c:pt idx="2634">
                  <c:v>-0.53604166666701758</c:v>
                </c:pt>
                <c:pt idx="2635">
                  <c:v>-1.0477083333339579</c:v>
                </c:pt>
                <c:pt idx="2636">
                  <c:v>-7.9895833333011979E-2</c:v>
                </c:pt>
                <c:pt idx="2637">
                  <c:v>-0.37354166666699484</c:v>
                </c:pt>
                <c:pt idx="2638">
                  <c:v>-0.34156249999995225</c:v>
                </c:pt>
                <c:pt idx="2639">
                  <c:v>-0.51437499999997272</c:v>
                </c:pt>
                <c:pt idx="2640">
                  <c:v>-0.41572916666598303</c:v>
                </c:pt>
                <c:pt idx="2641">
                  <c:v>0.76437499999997272</c:v>
                </c:pt>
                <c:pt idx="2642">
                  <c:v>-0.35718749999995225</c:v>
                </c:pt>
                <c:pt idx="2643">
                  <c:v>-0.66499999999996362</c:v>
                </c:pt>
                <c:pt idx="2644">
                  <c:v>-0.11833333333299834</c:v>
                </c:pt>
                <c:pt idx="2645">
                  <c:v>-5.7916666665960292E-2</c:v>
                </c:pt>
                <c:pt idx="2646">
                  <c:v>-8.0520833332968778E-2</c:v>
                </c:pt>
                <c:pt idx="2647">
                  <c:v>-0.10947916666600577</c:v>
                </c:pt>
                <c:pt idx="2648">
                  <c:v>-0.82250000000004775</c:v>
                </c:pt>
                <c:pt idx="2649">
                  <c:v>-2.5459375000000364</c:v>
                </c:pt>
                <c:pt idx="2650">
                  <c:v>-0.42239583333298469</c:v>
                </c:pt>
                <c:pt idx="2651">
                  <c:v>-2.4186458333330165</c:v>
                </c:pt>
                <c:pt idx="2652">
                  <c:v>-1.236458333334042</c:v>
                </c:pt>
                <c:pt idx="2653">
                  <c:v>-1.4621875000000273</c:v>
                </c:pt>
                <c:pt idx="2654">
                  <c:v>-4.6561458333339942</c:v>
                </c:pt>
                <c:pt idx="2655">
                  <c:v>-5.7556250000000091</c:v>
                </c:pt>
                <c:pt idx="2656">
                  <c:v>-4.6809375000000273</c:v>
                </c:pt>
                <c:pt idx="2657">
                  <c:v>-3.7320833333340033</c:v>
                </c:pt>
                <c:pt idx="2658">
                  <c:v>-1.6195833333329688</c:v>
                </c:pt>
                <c:pt idx="2659">
                  <c:v>-1.6186458333340283</c:v>
                </c:pt>
                <c:pt idx="2660">
                  <c:v>-2.6402083333330211</c:v>
                </c:pt>
                <c:pt idx="2661">
                  <c:v>0.21656250000000909</c:v>
                </c:pt>
                <c:pt idx="2662">
                  <c:v>-1.2316666666670244</c:v>
                </c:pt>
                <c:pt idx="2663">
                  <c:v>-0.43281249999995453</c:v>
                </c:pt>
                <c:pt idx="2664">
                  <c:v>1.3823958333339874</c:v>
                </c:pt>
                <c:pt idx="2665">
                  <c:v>1.7864583333339965</c:v>
                </c:pt>
                <c:pt idx="2666">
                  <c:v>0.40843749999999091</c:v>
                </c:pt>
                <c:pt idx="2667">
                  <c:v>0.57624999999995907</c:v>
                </c:pt>
                <c:pt idx="2668">
                  <c:v>-5.7710416666669744</c:v>
                </c:pt>
                <c:pt idx="2669">
                  <c:v>-16.209479166666995</c:v>
                </c:pt>
                <c:pt idx="2670">
                  <c:v>-14.429583333332971</c:v>
                </c:pt>
                <c:pt idx="2671">
                  <c:v>-5.6210416666669971</c:v>
                </c:pt>
                <c:pt idx="2672">
                  <c:v>-0.61229166666601031</c:v>
                </c:pt>
                <c:pt idx="2673">
                  <c:v>-3.8093749999999886</c:v>
                </c:pt>
                <c:pt idx="2674">
                  <c:v>-3.1916666666659808</c:v>
                </c:pt>
                <c:pt idx="2675">
                  <c:v>-0.61322916666699712</c:v>
                </c:pt>
                <c:pt idx="2676">
                  <c:v>-3.1314583333330006</c:v>
                </c:pt>
                <c:pt idx="2677">
                  <c:v>-3.7458333333340192</c:v>
                </c:pt>
                <c:pt idx="2678">
                  <c:v>-3.0492708333329688</c:v>
                </c:pt>
                <c:pt idx="2679">
                  <c:v>-0.65510416666700166</c:v>
                </c:pt>
                <c:pt idx="2680">
                  <c:v>-1.0418750000000045</c:v>
                </c:pt>
                <c:pt idx="2681">
                  <c:v>1.7294791666669767</c:v>
                </c:pt>
                <c:pt idx="2682">
                  <c:v>2.3063541666670062</c:v>
                </c:pt>
                <c:pt idx="2683">
                  <c:v>1.1743749999999977</c:v>
                </c:pt>
                <c:pt idx="2684">
                  <c:v>-2.4864583333330188</c:v>
                </c:pt>
                <c:pt idx="2685">
                  <c:v>-4.1998958333329597</c:v>
                </c:pt>
                <c:pt idx="2686">
                  <c:v>-1.4240624999999909</c:v>
                </c:pt>
                <c:pt idx="2687">
                  <c:v>1.4139583333329711</c:v>
                </c:pt>
                <c:pt idx="2688">
                  <c:v>0.46260416666598303</c:v>
                </c:pt>
                <c:pt idx="2689">
                  <c:v>-0.71437500000001819</c:v>
                </c:pt>
                <c:pt idx="2690">
                  <c:v>-0.60093749999998636</c:v>
                </c:pt>
                <c:pt idx="2691">
                  <c:v>3.7658333333340011</c:v>
                </c:pt>
                <c:pt idx="2692">
                  <c:v>-0.69333333333395331</c:v>
                </c:pt>
                <c:pt idx="2693">
                  <c:v>-2.5643749999999841</c:v>
                </c:pt>
                <c:pt idx="2694">
                  <c:v>1.8630208333340192</c:v>
                </c:pt>
                <c:pt idx="2695">
                  <c:v>4.2267708333340011</c:v>
                </c:pt>
                <c:pt idx="2696">
                  <c:v>8.927916666666988</c:v>
                </c:pt>
                <c:pt idx="2697">
                  <c:v>5.3322916666670039</c:v>
                </c:pt>
                <c:pt idx="2698">
                  <c:v>4.6296874999999886</c:v>
                </c:pt>
                <c:pt idx="2699">
                  <c:v>1.9932291666669926</c:v>
                </c:pt>
                <c:pt idx="2700">
                  <c:v>-0.26906250000001819</c:v>
                </c:pt>
                <c:pt idx="2701">
                  <c:v>4.759583333333012</c:v>
                </c:pt>
                <c:pt idx="2702">
                  <c:v>4.3086458333339692</c:v>
                </c:pt>
                <c:pt idx="2703">
                  <c:v>4.1160416666670017</c:v>
                </c:pt>
                <c:pt idx="2704">
                  <c:v>7.8122916666670221</c:v>
                </c:pt>
                <c:pt idx="2705">
                  <c:v>11.561458333333007</c:v>
                </c:pt>
                <c:pt idx="2706">
                  <c:v>7.5394791666659557</c:v>
                </c:pt>
                <c:pt idx="2707">
                  <c:v>4.1008333333329574</c:v>
                </c:pt>
                <c:pt idx="2708">
                  <c:v>1.6987499999999613</c:v>
                </c:pt>
                <c:pt idx="2709">
                  <c:v>-2.6467708333329938</c:v>
                </c:pt>
                <c:pt idx="2710">
                  <c:v>-0.73427083333299947</c:v>
                </c:pt>
                <c:pt idx="2711">
                  <c:v>-1.7807291666669869</c:v>
                </c:pt>
                <c:pt idx="2712">
                  <c:v>5.541666666601941E-2</c:v>
                </c:pt>
                <c:pt idx="2713">
                  <c:v>1.6779166666660217</c:v>
                </c:pt>
                <c:pt idx="2714">
                  <c:v>1.1782291666670233</c:v>
                </c:pt>
                <c:pt idx="2715">
                  <c:v>-0.20760416666598758</c:v>
                </c:pt>
                <c:pt idx="2716">
                  <c:v>-0.51416666666702326</c:v>
                </c:pt>
                <c:pt idx="2717">
                  <c:v>0.20333333333300629</c:v>
                </c:pt>
                <c:pt idx="2718">
                  <c:v>0.23500000000001364</c:v>
                </c:pt>
                <c:pt idx="2719">
                  <c:v>-1.4063541666670005</c:v>
                </c:pt>
                <c:pt idx="2720">
                  <c:v>-3.131770833332979</c:v>
                </c:pt>
                <c:pt idx="2721">
                  <c:v>-1.1236458333330006</c:v>
                </c:pt>
                <c:pt idx="2722">
                  <c:v>-1.318333333332987</c:v>
                </c:pt>
                <c:pt idx="2723">
                  <c:v>-1.3205208333330063</c:v>
                </c:pt>
                <c:pt idx="2724">
                  <c:v>-1.9582291666660012</c:v>
                </c:pt>
                <c:pt idx="2725">
                  <c:v>-1.2709375000000023</c:v>
                </c:pt>
                <c:pt idx="2726">
                  <c:v>-0.81906249999997272</c:v>
                </c:pt>
                <c:pt idx="2727">
                  <c:v>-0.19968749999998181</c:v>
                </c:pt>
                <c:pt idx="2728">
                  <c:v>-1.6446875000000034</c:v>
                </c:pt>
                <c:pt idx="2729">
                  <c:v>-3.3111458333330006</c:v>
                </c:pt>
                <c:pt idx="2730">
                  <c:v>-2.0187499999999829</c:v>
                </c:pt>
                <c:pt idx="2731">
                  <c:v>0.16541666666699939</c:v>
                </c:pt>
                <c:pt idx="2732">
                  <c:v>4.1471875000000011</c:v>
                </c:pt>
                <c:pt idx="2733">
                  <c:v>2.6276041666669983</c:v>
                </c:pt>
                <c:pt idx="2734">
                  <c:v>-0.70291666666699371</c:v>
                </c:pt>
                <c:pt idx="2735">
                  <c:v>-3.2053124999999909</c:v>
                </c:pt>
                <c:pt idx="2736">
                  <c:v>-3.9625000000000057</c:v>
                </c:pt>
                <c:pt idx="2737">
                  <c:v>2.3789583333330029</c:v>
                </c:pt>
                <c:pt idx="2738">
                  <c:v>1.206666666666024</c:v>
                </c:pt>
                <c:pt idx="2739">
                  <c:v>0.29385416666698916</c:v>
                </c:pt>
                <c:pt idx="2740">
                  <c:v>1.2695833333339976</c:v>
                </c:pt>
                <c:pt idx="2741">
                  <c:v>-3.2860416666659944</c:v>
                </c:pt>
                <c:pt idx="2742">
                  <c:v>-7.4007291666669914</c:v>
                </c:pt>
                <c:pt idx="2743">
                  <c:v>-7.5589583333330097</c:v>
                </c:pt>
                <c:pt idx="2744">
                  <c:v>-5.7039583333329915</c:v>
                </c:pt>
                <c:pt idx="2745">
                  <c:v>-5.6139583333329881</c:v>
                </c:pt>
                <c:pt idx="2746">
                  <c:v>-4.4220833333330063</c:v>
                </c:pt>
                <c:pt idx="2747">
                  <c:v>-3.4378125000000068</c:v>
                </c:pt>
                <c:pt idx="2748">
                  <c:v>-3.2150000000000034</c:v>
                </c:pt>
                <c:pt idx="2749">
                  <c:v>-2.651770833333984</c:v>
                </c:pt>
                <c:pt idx="2750">
                  <c:v>-1.5421875000000114</c:v>
                </c:pt>
                <c:pt idx="2751">
                  <c:v>0.15749999999999886</c:v>
                </c:pt>
                <c:pt idx="2752">
                  <c:v>-6.0104166667002801E-2</c:v>
                </c:pt>
                <c:pt idx="2753">
                  <c:v>3.1665624999999977</c:v>
                </c:pt>
                <c:pt idx="2754">
                  <c:v>2.416458333333992</c:v>
                </c:pt>
                <c:pt idx="2755">
                  <c:v>3.0838541666659864</c:v>
                </c:pt>
                <c:pt idx="2756">
                  <c:v>2.4995833333329927</c:v>
                </c:pt>
                <c:pt idx="2757">
                  <c:v>3.2607291666659819</c:v>
                </c:pt>
                <c:pt idx="2758">
                  <c:v>2.7546875000000171</c:v>
                </c:pt>
                <c:pt idx="2759">
                  <c:v>2.5983333333329881</c:v>
                </c:pt>
                <c:pt idx="2760">
                  <c:v>0.54031249999999886</c:v>
                </c:pt>
                <c:pt idx="2761">
                  <c:v>0.11750000000000682</c:v>
                </c:pt>
                <c:pt idx="2762">
                  <c:v>0.3927083333330188</c:v>
                </c:pt>
                <c:pt idx="2763">
                  <c:v>0.2238541666670244</c:v>
                </c:pt>
                <c:pt idx="2764">
                  <c:v>-0.13302083333400105</c:v>
                </c:pt>
                <c:pt idx="2765">
                  <c:v>7.0833333329858306E-3</c:v>
                </c:pt>
                <c:pt idx="2766">
                  <c:v>0.10552083333300288</c:v>
                </c:pt>
                <c:pt idx="2767">
                  <c:v>5.1354166667010759E-2</c:v>
                </c:pt>
                <c:pt idx="2768">
                  <c:v>-0.10791666666600008</c:v>
                </c:pt>
                <c:pt idx="2769">
                  <c:v>-0.36645833333301425</c:v>
                </c:pt>
                <c:pt idx="2770">
                  <c:v>-5.2916666666021683E-2</c:v>
                </c:pt>
                <c:pt idx="2771">
                  <c:v>-0.12166666666701076</c:v>
                </c:pt>
                <c:pt idx="2772">
                  <c:v>-0.1393750000009959</c:v>
                </c:pt>
                <c:pt idx="2773">
                  <c:v>-0.12979166666698916</c:v>
                </c:pt>
                <c:pt idx="2774">
                  <c:v>-6.2395833332999473E-2</c:v>
                </c:pt>
                <c:pt idx="2775">
                  <c:v>-8.6458333334007875E-2</c:v>
                </c:pt>
                <c:pt idx="2776">
                  <c:v>-0.1616666666670028</c:v>
                </c:pt>
                <c:pt idx="2777">
                  <c:v>-0.23135416666698916</c:v>
                </c:pt>
                <c:pt idx="2778">
                  <c:v>-0.26218750000001023</c:v>
                </c:pt>
                <c:pt idx="2779">
                  <c:v>-0.17875000000000796</c:v>
                </c:pt>
                <c:pt idx="2780">
                  <c:v>-4.5625000000001137E-2</c:v>
                </c:pt>
                <c:pt idx="2781">
                  <c:v>9.1979166666988021E-2</c:v>
                </c:pt>
                <c:pt idx="2782">
                  <c:v>0.19843749999998295</c:v>
                </c:pt>
                <c:pt idx="2783">
                  <c:v>0.27864583333300175</c:v>
                </c:pt>
                <c:pt idx="2784">
                  <c:v>0.1238541666660069</c:v>
                </c:pt>
                <c:pt idx="2785">
                  <c:v>4.5729166667001664E-2</c:v>
                </c:pt>
                <c:pt idx="2786">
                  <c:v>-0.14208333333399992</c:v>
                </c:pt>
                <c:pt idx="2787">
                  <c:v>-6.2708333332977872E-2</c:v>
                </c:pt>
                <c:pt idx="2788">
                  <c:v>-4.9687500000004547E-2</c:v>
                </c:pt>
                <c:pt idx="2789">
                  <c:v>-9.3229166666986885E-2</c:v>
                </c:pt>
                <c:pt idx="2790">
                  <c:v>6.2500000000227374E-3</c:v>
                </c:pt>
                <c:pt idx="2791">
                  <c:v>-7.03125E-2</c:v>
                </c:pt>
                <c:pt idx="2792">
                  <c:v>-0.14395833333301766</c:v>
                </c:pt>
                <c:pt idx="2793">
                  <c:v>-0.25312500000001137</c:v>
                </c:pt>
                <c:pt idx="2794">
                  <c:v>-0.11562499999999432</c:v>
                </c:pt>
                <c:pt idx="2795">
                  <c:v>-0.1842708333329881</c:v>
                </c:pt>
                <c:pt idx="2796">
                  <c:v>-7.9270833332998336E-2</c:v>
                </c:pt>
                <c:pt idx="2797">
                  <c:v>-0.13583333333301084</c:v>
                </c:pt>
                <c:pt idx="2798">
                  <c:v>-0.20270833333302107</c:v>
                </c:pt>
                <c:pt idx="2799">
                  <c:v>-0.27218750000000114</c:v>
                </c:pt>
                <c:pt idx="2800">
                  <c:v>-0.28843749999998636</c:v>
                </c:pt>
                <c:pt idx="2801">
                  <c:v>-0.31604166666599554</c:v>
                </c:pt>
                <c:pt idx="2802">
                  <c:v>-0.34708333333298924</c:v>
                </c:pt>
                <c:pt idx="2803">
                  <c:v>-0.30312499999999432</c:v>
                </c:pt>
                <c:pt idx="2804">
                  <c:v>-0.31447916666701303</c:v>
                </c:pt>
                <c:pt idx="2805">
                  <c:v>-0.43354166666600236</c:v>
                </c:pt>
                <c:pt idx="2806">
                  <c:v>-0.27125000000000909</c:v>
                </c:pt>
                <c:pt idx="2807">
                  <c:v>-0.44010416666699825</c:v>
                </c:pt>
                <c:pt idx="2808">
                  <c:v>-0.40843749999999091</c:v>
                </c:pt>
                <c:pt idx="2809">
                  <c:v>-0.43656250000000796</c:v>
                </c:pt>
                <c:pt idx="2810">
                  <c:v>-0.49093750000000114</c:v>
                </c:pt>
                <c:pt idx="2811">
                  <c:v>-0.48322916666700166</c:v>
                </c:pt>
                <c:pt idx="2812">
                  <c:v>-0.43864583333299834</c:v>
                </c:pt>
                <c:pt idx="2813">
                  <c:v>-0.37781250000000455</c:v>
                </c:pt>
                <c:pt idx="2814">
                  <c:v>-0.32781249999999318</c:v>
                </c:pt>
                <c:pt idx="2815">
                  <c:v>-0.32531249999999545</c:v>
                </c:pt>
                <c:pt idx="2816">
                  <c:v>-0.42000000000001592</c:v>
                </c:pt>
                <c:pt idx="2817">
                  <c:v>-0.51979166666697552</c:v>
                </c:pt>
                <c:pt idx="2818">
                  <c:v>-0.53833333333398059</c:v>
                </c:pt>
                <c:pt idx="2819">
                  <c:v>-0.53177083333298469</c:v>
                </c:pt>
                <c:pt idx="2820">
                  <c:v>-0.50843749999998522</c:v>
                </c:pt>
                <c:pt idx="2821">
                  <c:v>-0.484375</c:v>
                </c:pt>
                <c:pt idx="2822">
                  <c:v>-0.26187500000000341</c:v>
                </c:pt>
                <c:pt idx="2823">
                  <c:v>-0.55656249999998408</c:v>
                </c:pt>
                <c:pt idx="2824">
                  <c:v>-0.54562500000000114</c:v>
                </c:pt>
                <c:pt idx="2825">
                  <c:v>-0.53031249999997954</c:v>
                </c:pt>
                <c:pt idx="2826">
                  <c:v>-0.55197916666699598</c:v>
                </c:pt>
                <c:pt idx="2827">
                  <c:v>-0.5621875000000216</c:v>
                </c:pt>
                <c:pt idx="2828">
                  <c:v>-0.53354166666701985</c:v>
                </c:pt>
                <c:pt idx="2829">
                  <c:v>-0.34343749999999318</c:v>
                </c:pt>
                <c:pt idx="2830">
                  <c:v>-0.9143749999999784</c:v>
                </c:pt>
                <c:pt idx="2831">
                  <c:v>0.20208333333403061</c:v>
                </c:pt>
                <c:pt idx="2832">
                  <c:v>2.0833333332973325E-2</c:v>
                </c:pt>
                <c:pt idx="2833">
                  <c:v>-0.171875</c:v>
                </c:pt>
                <c:pt idx="2834">
                  <c:v>-0.35385416666701985</c:v>
                </c:pt>
                <c:pt idx="2835">
                  <c:v>-0.51312500000000227</c:v>
                </c:pt>
                <c:pt idx="2836">
                  <c:v>-0.56479166666701985</c:v>
                </c:pt>
                <c:pt idx="2837">
                  <c:v>-0.52770833333295286</c:v>
                </c:pt>
                <c:pt idx="2838">
                  <c:v>-0.42458333333399878</c:v>
                </c:pt>
                <c:pt idx="2839">
                  <c:v>-0.45656250000001819</c:v>
                </c:pt>
                <c:pt idx="2840">
                  <c:v>-0.51218749999998181</c:v>
                </c:pt>
                <c:pt idx="2841">
                  <c:v>-0.47770833333299834</c:v>
                </c:pt>
                <c:pt idx="2842">
                  <c:v>-0.45958333333300061</c:v>
                </c:pt>
                <c:pt idx="2843">
                  <c:v>-0.42906249999998636</c:v>
                </c:pt>
                <c:pt idx="2844">
                  <c:v>-0.3963541666669812</c:v>
                </c:pt>
                <c:pt idx="2845">
                  <c:v>-0.46312499999999091</c:v>
                </c:pt>
                <c:pt idx="2846">
                  <c:v>-0.42947916666599895</c:v>
                </c:pt>
                <c:pt idx="2847">
                  <c:v>-0.32770833333296423</c:v>
                </c:pt>
                <c:pt idx="2848">
                  <c:v>3.0416666667008485E-2</c:v>
                </c:pt>
                <c:pt idx="2849">
                  <c:v>-8.9583333340215177E-3</c:v>
                </c:pt>
                <c:pt idx="2850">
                  <c:v>0.27718749999996817</c:v>
                </c:pt>
                <c:pt idx="2851">
                  <c:v>-3.0208333332950588E-2</c:v>
                </c:pt>
                <c:pt idx="2852">
                  <c:v>-0.38833333333298015</c:v>
                </c:pt>
                <c:pt idx="2853">
                  <c:v>0.28677083333298015</c:v>
                </c:pt>
                <c:pt idx="2854">
                  <c:v>3.7500000000022737E-2</c:v>
                </c:pt>
                <c:pt idx="2855">
                  <c:v>-0.47781250000002728</c:v>
                </c:pt>
                <c:pt idx="2856">
                  <c:v>-0.33229166666700394</c:v>
                </c:pt>
                <c:pt idx="2857">
                  <c:v>-0.33937500000001819</c:v>
                </c:pt>
                <c:pt idx="2858">
                  <c:v>-0.39604166666703122</c:v>
                </c:pt>
                <c:pt idx="2859">
                  <c:v>-0.40927083333298242</c:v>
                </c:pt>
                <c:pt idx="2860">
                  <c:v>-0.18104166666699939</c:v>
                </c:pt>
                <c:pt idx="2861">
                  <c:v>-0.22687500000000682</c:v>
                </c:pt>
                <c:pt idx="2862">
                  <c:v>1.9382291666669857</c:v>
                </c:pt>
                <c:pt idx="2863">
                  <c:v>7.7083333339942328E-3</c:v>
                </c:pt>
                <c:pt idx="2864">
                  <c:v>-8.6770833332991515E-2</c:v>
                </c:pt>
                <c:pt idx="2865">
                  <c:v>-0.19739583333398514</c:v>
                </c:pt>
                <c:pt idx="2866">
                  <c:v>-0.22281250000000341</c:v>
                </c:pt>
                <c:pt idx="2867">
                  <c:v>-0.17302083333302676</c:v>
                </c:pt>
                <c:pt idx="2868">
                  <c:v>-0.11916666666701303</c:v>
                </c:pt>
                <c:pt idx="2869">
                  <c:v>-0.18187500000001933</c:v>
                </c:pt>
                <c:pt idx="2870">
                  <c:v>-0.3641666666659944</c:v>
                </c:pt>
                <c:pt idx="2871">
                  <c:v>-0.58406250000001592</c:v>
                </c:pt>
                <c:pt idx="2872">
                  <c:v>-0.53718749999998749</c:v>
                </c:pt>
                <c:pt idx="2873">
                  <c:v>-0.49447916666699143</c:v>
                </c:pt>
                <c:pt idx="2874">
                  <c:v>-0.45041666666699598</c:v>
                </c:pt>
                <c:pt idx="2875">
                  <c:v>-0.25645833333300061</c:v>
                </c:pt>
                <c:pt idx="2876">
                  <c:v>-0.22947916666700507</c:v>
                </c:pt>
                <c:pt idx="2877">
                  <c:v>-0.43385416666600918</c:v>
                </c:pt>
                <c:pt idx="2878">
                  <c:v>-0.6147916666670028</c:v>
                </c:pt>
                <c:pt idx="2879">
                  <c:v>-0.61968749999999773</c:v>
                </c:pt>
                <c:pt idx="2880">
                  <c:v>-0.30562499999999204</c:v>
                </c:pt>
                <c:pt idx="2881">
                  <c:v>-6.7812500000002274E-2</c:v>
                </c:pt>
                <c:pt idx="2882">
                  <c:v>-0.13239583333299265</c:v>
                </c:pt>
                <c:pt idx="2883">
                  <c:v>-0.2960416666659853</c:v>
                </c:pt>
                <c:pt idx="2884">
                  <c:v>-0.53885416666599895</c:v>
                </c:pt>
                <c:pt idx="2885">
                  <c:v>-0.79906249999999091</c:v>
                </c:pt>
                <c:pt idx="2886">
                  <c:v>-0.65260416666600918</c:v>
                </c:pt>
                <c:pt idx="2887">
                  <c:v>-0.45072916666600804</c:v>
                </c:pt>
                <c:pt idx="2888">
                  <c:v>-0.57145833333299834</c:v>
                </c:pt>
                <c:pt idx="2889">
                  <c:v>-0.7289583333329972</c:v>
                </c:pt>
                <c:pt idx="2890">
                  <c:v>-0.69249999999999545</c:v>
                </c:pt>
                <c:pt idx="2891">
                  <c:v>-0.42708333333300175</c:v>
                </c:pt>
                <c:pt idx="2892">
                  <c:v>-0.26343750000000909</c:v>
                </c:pt>
                <c:pt idx="2893">
                  <c:v>-5.1313541666670233</c:v>
                </c:pt>
                <c:pt idx="2894">
                  <c:v>-0.13624999999998977</c:v>
                </c:pt>
                <c:pt idx="2895">
                  <c:v>6.7708333330074311E-3</c:v>
                </c:pt>
                <c:pt idx="2896">
                  <c:v>8.6458333340146964E-3</c:v>
                </c:pt>
                <c:pt idx="2897">
                  <c:v>-6.3541666665997809E-2</c:v>
                </c:pt>
                <c:pt idx="2898">
                  <c:v>-0.17041666666699484</c:v>
                </c:pt>
                <c:pt idx="2899">
                  <c:v>-0.19541666666700053</c:v>
                </c:pt>
                <c:pt idx="2900">
                  <c:v>-0.14239583333298356</c:v>
                </c:pt>
                <c:pt idx="2901">
                  <c:v>-0.17385416666698461</c:v>
                </c:pt>
                <c:pt idx="2902">
                  <c:v>-0.15312499999998863</c:v>
                </c:pt>
                <c:pt idx="2903">
                  <c:v>-0.14135416666599099</c:v>
                </c:pt>
                <c:pt idx="2904">
                  <c:v>-0.1793750000000216</c:v>
                </c:pt>
                <c:pt idx="2905">
                  <c:v>-0.23187500000000227</c:v>
                </c:pt>
                <c:pt idx="2906">
                  <c:v>-0.17468750000000455</c:v>
                </c:pt>
                <c:pt idx="2907">
                  <c:v>-6.7500000000023874E-2</c:v>
                </c:pt>
                <c:pt idx="2908">
                  <c:v>4.0937500000012506E-2</c:v>
                </c:pt>
                <c:pt idx="2909">
                  <c:v>4.041666666699939E-2</c:v>
                </c:pt>
                <c:pt idx="2910">
                  <c:v>-5.1666666666989158E-2</c:v>
                </c:pt>
                <c:pt idx="2911">
                  <c:v>-0.16187500000000909</c:v>
                </c:pt>
                <c:pt idx="2912">
                  <c:v>-0.15604166666699371</c:v>
                </c:pt>
                <c:pt idx="2913">
                  <c:v>-0.20062500000000227</c:v>
                </c:pt>
                <c:pt idx="2914">
                  <c:v>6.7708333330074311E-3</c:v>
                </c:pt>
                <c:pt idx="2915">
                  <c:v>-4.0729166666011452E-2</c:v>
                </c:pt>
                <c:pt idx="2916">
                  <c:v>-0.11458333333300175</c:v>
                </c:pt>
                <c:pt idx="2917">
                  <c:v>-0.1511458333329756</c:v>
                </c:pt>
                <c:pt idx="2918">
                  <c:v>-0.22739583333299151</c:v>
                </c:pt>
                <c:pt idx="2919">
                  <c:v>-0.25979166666598985</c:v>
                </c:pt>
                <c:pt idx="2920">
                  <c:v>-0.10739583333298697</c:v>
                </c:pt>
                <c:pt idx="2921">
                  <c:v>-8.895833333298242E-2</c:v>
                </c:pt>
                <c:pt idx="2922">
                  <c:v>-0.78104166666699371</c:v>
                </c:pt>
                <c:pt idx="2923">
                  <c:v>-2.3344791666670233</c:v>
                </c:pt>
                <c:pt idx="2924">
                  <c:v>21.760416666666003</c:v>
                </c:pt>
                <c:pt idx="2925">
                  <c:v>-0.87354166666597166</c:v>
                </c:pt>
                <c:pt idx="2926">
                  <c:v>-2.0008333333340147</c:v>
                </c:pt>
                <c:pt idx="2927">
                  <c:v>-2.3043750000009595</c:v>
                </c:pt>
                <c:pt idx="2928">
                  <c:v>-2.4757291666670085</c:v>
                </c:pt>
                <c:pt idx="2929">
                  <c:v>-2.2317708333330302</c:v>
                </c:pt>
                <c:pt idx="2930">
                  <c:v>-2.2534375000000182</c:v>
                </c:pt>
                <c:pt idx="2931">
                  <c:v>-2.3053124999999568</c:v>
                </c:pt>
                <c:pt idx="2932">
                  <c:v>-2.1838541666659808</c:v>
                </c:pt>
                <c:pt idx="2933">
                  <c:v>-2.2332291666670017</c:v>
                </c:pt>
                <c:pt idx="2934">
                  <c:v>-2.2116666666670426</c:v>
                </c:pt>
                <c:pt idx="2935">
                  <c:v>-2.00812499999995</c:v>
                </c:pt>
                <c:pt idx="2936">
                  <c:v>-2.2009375000000091</c:v>
                </c:pt>
                <c:pt idx="2937">
                  <c:v>9.6519791666659671</c:v>
                </c:pt>
                <c:pt idx="2938">
                  <c:v>17.508854166666993</c:v>
                </c:pt>
                <c:pt idx="2939">
                  <c:v>21.000208333332012</c:v>
                </c:pt>
                <c:pt idx="2940">
                  <c:v>25.402395833333003</c:v>
                </c:pt>
                <c:pt idx="2941">
                  <c:v>29.192291666665994</c:v>
                </c:pt>
                <c:pt idx="2942">
                  <c:v>26.032083333333048</c:v>
                </c:pt>
                <c:pt idx="2943">
                  <c:v>23.059375000000955</c:v>
                </c:pt>
                <c:pt idx="2944">
                  <c:v>21.699374999999975</c:v>
                </c:pt>
                <c:pt idx="2945">
                  <c:v>22.232916666666995</c:v>
                </c:pt>
                <c:pt idx="2946">
                  <c:v>23.010625000000005</c:v>
                </c:pt>
                <c:pt idx="2947">
                  <c:v>23.487395833334006</c:v>
                </c:pt>
                <c:pt idx="2948">
                  <c:v>24.514062499999966</c:v>
                </c:pt>
                <c:pt idx="2949">
                  <c:v>25.524166666666986</c:v>
                </c:pt>
                <c:pt idx="2950">
                  <c:v>29.920104166667045</c:v>
                </c:pt>
                <c:pt idx="2951">
                  <c:v>34.384895833334042</c:v>
                </c:pt>
                <c:pt idx="2952">
                  <c:v>22.77020833333296</c:v>
                </c:pt>
                <c:pt idx="2953">
                  <c:v>-1.5135416666660149</c:v>
                </c:pt>
                <c:pt idx="2954">
                  <c:v>-2.5401041666659978</c:v>
                </c:pt>
                <c:pt idx="2955">
                  <c:v>-0.8104166666669812</c:v>
                </c:pt>
                <c:pt idx="2956">
                  <c:v>3.2591666666669994</c:v>
                </c:pt>
                <c:pt idx="2957">
                  <c:v>1.671875</c:v>
                </c:pt>
                <c:pt idx="2958">
                  <c:v>0.29250000000001819</c:v>
                </c:pt>
                <c:pt idx="2959">
                  <c:v>0.38239583333398741</c:v>
                </c:pt>
                <c:pt idx="2960">
                  <c:v>0.31770833333300175</c:v>
                </c:pt>
                <c:pt idx="2961">
                  <c:v>0.20239583333398059</c:v>
                </c:pt>
                <c:pt idx="2962">
                  <c:v>0.10989583333301312</c:v>
                </c:pt>
                <c:pt idx="2963">
                  <c:v>0.30708333333399196</c:v>
                </c:pt>
                <c:pt idx="2964">
                  <c:v>0.26114583333301766</c:v>
                </c:pt>
                <c:pt idx="2965">
                  <c:v>0.12135416666600918</c:v>
                </c:pt>
                <c:pt idx="2966">
                  <c:v>-0.17093750000000796</c:v>
                </c:pt>
                <c:pt idx="2967">
                  <c:v>-0.35895833333398741</c:v>
                </c:pt>
                <c:pt idx="2968">
                  <c:v>-0.82260416666599667</c:v>
                </c:pt>
                <c:pt idx="2969">
                  <c:v>-6.6562500000003411E-2</c:v>
                </c:pt>
                <c:pt idx="2970">
                  <c:v>-6.5312500000004547E-2</c:v>
                </c:pt>
                <c:pt idx="2971">
                  <c:v>-6.6375000000000171</c:v>
                </c:pt>
                <c:pt idx="2972">
                  <c:v>2.2521875000000193</c:v>
                </c:pt>
                <c:pt idx="2973">
                  <c:v>-3.2937500000000171</c:v>
                </c:pt>
                <c:pt idx="2974">
                  <c:v>2.8716666666659876</c:v>
                </c:pt>
                <c:pt idx="2975">
                  <c:v>-0.22989583333301766</c:v>
                </c:pt>
                <c:pt idx="2976">
                  <c:v>-5.9270833333016526E-2</c:v>
                </c:pt>
                <c:pt idx="2977">
                  <c:v>0.66072916666701076</c:v>
                </c:pt>
                <c:pt idx="2978">
                  <c:v>6.2604166666005767E-2</c:v>
                </c:pt>
                <c:pt idx="2979">
                  <c:v>-2.3854166666978927E-2</c:v>
                </c:pt>
                <c:pt idx="2980">
                  <c:v>0.13562500000000455</c:v>
                </c:pt>
                <c:pt idx="2981">
                  <c:v>0.14979166666600463</c:v>
                </c:pt>
                <c:pt idx="2982">
                  <c:v>4.6249999999986358E-2</c:v>
                </c:pt>
                <c:pt idx="2983">
                  <c:v>-0.88427083333300516</c:v>
                </c:pt>
                <c:pt idx="2984">
                  <c:v>-0.30656249999998408</c:v>
                </c:pt>
                <c:pt idx="2985">
                  <c:v>0.13406249999999886</c:v>
                </c:pt>
                <c:pt idx="2986">
                  <c:v>-4.8854166666984611E-2</c:v>
                </c:pt>
                <c:pt idx="2987">
                  <c:v>-0.20968749999897796</c:v>
                </c:pt>
                <c:pt idx="2988">
                  <c:v>-0.30302083333299379</c:v>
                </c:pt>
                <c:pt idx="2989">
                  <c:v>0.41208333333298697</c:v>
                </c:pt>
                <c:pt idx="2990">
                  <c:v>0.98156249999999545</c:v>
                </c:pt>
                <c:pt idx="2991">
                  <c:v>0.74802083333301539</c:v>
                </c:pt>
                <c:pt idx="2992">
                  <c:v>0.47156250000099931</c:v>
                </c:pt>
                <c:pt idx="2993">
                  <c:v>-1.3379166666669846</c:v>
                </c:pt>
                <c:pt idx="2994">
                  <c:v>6.2500000001364242E-4</c:v>
                </c:pt>
                <c:pt idx="2995">
                  <c:v>-0.44322916666700962</c:v>
                </c:pt>
                <c:pt idx="2996">
                  <c:v>-0.33447916666600008</c:v>
                </c:pt>
                <c:pt idx="2997">
                  <c:v>-0.69593749999899046</c:v>
                </c:pt>
                <c:pt idx="2998">
                  <c:v>-0.59510416666699939</c:v>
                </c:pt>
                <c:pt idx="2999">
                  <c:v>-0.25041666666697893</c:v>
                </c:pt>
                <c:pt idx="3000">
                  <c:v>3.3028125000000159</c:v>
                </c:pt>
                <c:pt idx="3001">
                  <c:v>1.9581250000000239</c:v>
                </c:pt>
                <c:pt idx="3002">
                  <c:v>-2.390625</c:v>
                </c:pt>
                <c:pt idx="3003">
                  <c:v>-1.5523958333330086</c:v>
                </c:pt>
                <c:pt idx="3004">
                  <c:v>-3.7074999999999818</c:v>
                </c:pt>
                <c:pt idx="3005">
                  <c:v>-4.5432291666670039</c:v>
                </c:pt>
                <c:pt idx="3006">
                  <c:v>-1.8660416666660069</c:v>
                </c:pt>
                <c:pt idx="3007">
                  <c:v>1.4065624999999784</c:v>
                </c:pt>
                <c:pt idx="3008">
                  <c:v>2.7804166666670085</c:v>
                </c:pt>
                <c:pt idx="3009">
                  <c:v>-0.86281249999998977</c:v>
                </c:pt>
                <c:pt idx="3010">
                  <c:v>-2.2362500000000125</c:v>
                </c:pt>
                <c:pt idx="3011">
                  <c:v>-2.4587500000000091</c:v>
                </c:pt>
                <c:pt idx="3012">
                  <c:v>-0.92145833333299265</c:v>
                </c:pt>
                <c:pt idx="3013">
                  <c:v>1.3119791666659921</c:v>
                </c:pt>
                <c:pt idx="3014">
                  <c:v>-0.36791666666698575</c:v>
                </c:pt>
                <c:pt idx="3015">
                  <c:v>1.3694791666670199</c:v>
                </c:pt>
                <c:pt idx="3016">
                  <c:v>1.6202083333329824</c:v>
                </c:pt>
                <c:pt idx="3017">
                  <c:v>1.5532291666669948</c:v>
                </c:pt>
                <c:pt idx="3018">
                  <c:v>-1.4561458333330393</c:v>
                </c:pt>
                <c:pt idx="3019">
                  <c:v>0.46343749999999773</c:v>
                </c:pt>
                <c:pt idx="3020">
                  <c:v>3.1122916666659535</c:v>
                </c:pt>
                <c:pt idx="3021">
                  <c:v>-1.925729166667054</c:v>
                </c:pt>
                <c:pt idx="3022">
                  <c:v>-0.93500000000000227</c:v>
                </c:pt>
                <c:pt idx="3023">
                  <c:v>0.47687500000000682</c:v>
                </c:pt>
                <c:pt idx="3024">
                  <c:v>0.89406250000001819</c:v>
                </c:pt>
                <c:pt idx="3025">
                  <c:v>-0.35864583333301425</c:v>
                </c:pt>
                <c:pt idx="3026">
                  <c:v>-1.0983333333339829</c:v>
                </c:pt>
                <c:pt idx="3027">
                  <c:v>0.70197916666700166</c:v>
                </c:pt>
                <c:pt idx="3028">
                  <c:v>3.5831249999999955</c:v>
                </c:pt>
                <c:pt idx="3029">
                  <c:v>2.2571874999999864</c:v>
                </c:pt>
                <c:pt idx="3030">
                  <c:v>2.2136458333339988</c:v>
                </c:pt>
                <c:pt idx="3031">
                  <c:v>2.9287499999999795</c:v>
                </c:pt>
                <c:pt idx="3032">
                  <c:v>3.7136458333339988</c:v>
                </c:pt>
                <c:pt idx="3033">
                  <c:v>2.5557291666669926</c:v>
                </c:pt>
                <c:pt idx="3034">
                  <c:v>1.4487500000000182</c:v>
                </c:pt>
                <c:pt idx="3035">
                  <c:v>1.517604166667013</c:v>
                </c:pt>
                <c:pt idx="3036">
                  <c:v>4.6815624999999841</c:v>
                </c:pt>
                <c:pt idx="3037">
                  <c:v>3.234375</c:v>
                </c:pt>
                <c:pt idx="3038">
                  <c:v>2.512083333333976</c:v>
                </c:pt>
                <c:pt idx="3039">
                  <c:v>2.7433333333329983</c:v>
                </c:pt>
                <c:pt idx="3040">
                  <c:v>3.771354166667038</c:v>
                </c:pt>
                <c:pt idx="3041">
                  <c:v>3.5628125000000068</c:v>
                </c:pt>
                <c:pt idx="3042">
                  <c:v>-2.2470833333339897</c:v>
                </c:pt>
                <c:pt idx="3043">
                  <c:v>0.86093749999997726</c:v>
                </c:pt>
                <c:pt idx="3044">
                  <c:v>4.4040625000000091</c:v>
                </c:pt>
                <c:pt idx="3045">
                  <c:v>6.5352083333339692</c:v>
                </c:pt>
                <c:pt idx="3046">
                  <c:v>3.9193750000000023</c:v>
                </c:pt>
                <c:pt idx="3047">
                  <c:v>0.74718749999999545</c:v>
                </c:pt>
                <c:pt idx="3048">
                  <c:v>-1.543124999999975</c:v>
                </c:pt>
                <c:pt idx="3049">
                  <c:v>1.497291666666996</c:v>
                </c:pt>
                <c:pt idx="3050">
                  <c:v>1.3435416666659989</c:v>
                </c:pt>
                <c:pt idx="3051">
                  <c:v>9.9999999999994316E-2</c:v>
                </c:pt>
                <c:pt idx="3052">
                  <c:v>0.39624999999901434</c:v>
                </c:pt>
                <c:pt idx="3053">
                  <c:v>0.67447916666699825</c:v>
                </c:pt>
                <c:pt idx="3054">
                  <c:v>1.0852083333329858</c:v>
                </c:pt>
                <c:pt idx="3055">
                  <c:v>0.52416666666701417</c:v>
                </c:pt>
                <c:pt idx="3056">
                  <c:v>-0.66010416666600236</c:v>
                </c:pt>
                <c:pt idx="3057">
                  <c:v>-0.10197916666601259</c:v>
                </c:pt>
                <c:pt idx="3058">
                  <c:v>-0.54625000000001478</c:v>
                </c:pt>
                <c:pt idx="3059">
                  <c:v>-1.3050000000000068</c:v>
                </c:pt>
                <c:pt idx="3060">
                  <c:v>-2.6563541666660058</c:v>
                </c:pt>
                <c:pt idx="3061">
                  <c:v>-1.4566666666670187</c:v>
                </c:pt>
                <c:pt idx="3062">
                  <c:v>-1.0799999999999841</c:v>
                </c:pt>
                <c:pt idx="3063">
                  <c:v>-3.4601041666669801</c:v>
                </c:pt>
                <c:pt idx="3064">
                  <c:v>-2.9695833333329915</c:v>
                </c:pt>
                <c:pt idx="3065">
                  <c:v>0.3605208333339931</c:v>
                </c:pt>
                <c:pt idx="3066">
                  <c:v>0.43614583333300061</c:v>
                </c:pt>
                <c:pt idx="3067">
                  <c:v>0.7190624999999784</c:v>
                </c:pt>
                <c:pt idx="3068">
                  <c:v>0.42958333333299947</c:v>
                </c:pt>
                <c:pt idx="3069">
                  <c:v>0.42072916666700166</c:v>
                </c:pt>
                <c:pt idx="3070">
                  <c:v>25.106979166667003</c:v>
                </c:pt>
                <c:pt idx="3071">
                  <c:v>18.716562500000009</c:v>
                </c:pt>
                <c:pt idx="3072">
                  <c:v>8.7169791666659933</c:v>
                </c:pt>
                <c:pt idx="3073">
                  <c:v>-5.0090624999999989</c:v>
                </c:pt>
                <c:pt idx="3074">
                  <c:v>-5.7391666666670176</c:v>
                </c:pt>
                <c:pt idx="3075">
                  <c:v>-6.56968749999902</c:v>
                </c:pt>
                <c:pt idx="3076">
                  <c:v>0.26114583333298924</c:v>
                </c:pt>
                <c:pt idx="3077">
                  <c:v>-0.9639583333340056</c:v>
                </c:pt>
                <c:pt idx="3078">
                  <c:v>0.74197916666696528</c:v>
                </c:pt>
                <c:pt idx="3079">
                  <c:v>10.032812499999977</c:v>
                </c:pt>
                <c:pt idx="3080">
                  <c:v>18.448645833333046</c:v>
                </c:pt>
                <c:pt idx="3081">
                  <c:v>26.870937500000025</c:v>
                </c:pt>
                <c:pt idx="3082">
                  <c:v>36.310312500000009</c:v>
                </c:pt>
                <c:pt idx="3083">
                  <c:v>46.814374999999984</c:v>
                </c:pt>
                <c:pt idx="3084">
                  <c:v>61.967187499999966</c:v>
                </c:pt>
                <c:pt idx="3085">
                  <c:v>80.229583333332982</c:v>
                </c:pt>
                <c:pt idx="3086">
                  <c:v>95.999791666667022</c:v>
                </c:pt>
                <c:pt idx="3087">
                  <c:v>106.96104166666697</c:v>
                </c:pt>
                <c:pt idx="3088">
                  <c:v>117.51875000000001</c:v>
                </c:pt>
                <c:pt idx="3089">
                  <c:v>126.57729166666701</c:v>
                </c:pt>
                <c:pt idx="3090">
                  <c:v>133.41229166666699</c:v>
                </c:pt>
                <c:pt idx="3091">
                  <c:v>143.69229166666599</c:v>
                </c:pt>
                <c:pt idx="3092">
                  <c:v>154.27666666666602</c:v>
                </c:pt>
                <c:pt idx="3093">
                  <c:v>163.222395833333</c:v>
                </c:pt>
                <c:pt idx="3094">
                  <c:v>170</c:v>
                </c:pt>
                <c:pt idx="3095">
                  <c:v>176.15604166666702</c:v>
                </c:pt>
                <c:pt idx="3096">
                  <c:v>183.39510416666701</c:v>
                </c:pt>
                <c:pt idx="3097">
                  <c:v>190.339583333333</c:v>
                </c:pt>
                <c:pt idx="3098">
                  <c:v>196.64479166666604</c:v>
                </c:pt>
                <c:pt idx="3099">
                  <c:v>205.30395833333301</c:v>
                </c:pt>
                <c:pt idx="3100">
                  <c:v>211.21604166666594</c:v>
                </c:pt>
                <c:pt idx="3101">
                  <c:v>217.64020833333296</c:v>
                </c:pt>
                <c:pt idx="3102">
                  <c:v>223.78187500000098</c:v>
                </c:pt>
                <c:pt idx="3103">
                  <c:v>229.90020833333392</c:v>
                </c:pt>
                <c:pt idx="3104">
                  <c:v>236.68041666666693</c:v>
                </c:pt>
                <c:pt idx="3105">
                  <c:v>245.53489583333402</c:v>
                </c:pt>
                <c:pt idx="3106">
                  <c:v>242.8465625</c:v>
                </c:pt>
                <c:pt idx="3107">
                  <c:v>241.51135416666699</c:v>
                </c:pt>
                <c:pt idx="3108">
                  <c:v>255.20937500000002</c:v>
                </c:pt>
                <c:pt idx="3109">
                  <c:v>269.51135416666705</c:v>
                </c:pt>
                <c:pt idx="3110">
                  <c:v>279.56156249999901</c:v>
                </c:pt>
                <c:pt idx="3111">
                  <c:v>290.48489583333298</c:v>
                </c:pt>
                <c:pt idx="3112">
                  <c:v>301.65062499999999</c:v>
                </c:pt>
                <c:pt idx="3113">
                  <c:v>315.93687499999999</c:v>
                </c:pt>
                <c:pt idx="3114">
                  <c:v>327.62812499999899</c:v>
                </c:pt>
                <c:pt idx="3115">
                  <c:v>335.89895833333304</c:v>
                </c:pt>
                <c:pt idx="3116">
                  <c:v>344.33645833333304</c:v>
                </c:pt>
                <c:pt idx="3117">
                  <c:v>352.37354166666699</c:v>
                </c:pt>
                <c:pt idx="3118">
                  <c:v>357.406458333334</c:v>
                </c:pt>
                <c:pt idx="3119">
                  <c:v>359.61791666666704</c:v>
                </c:pt>
                <c:pt idx="3120">
                  <c:v>360.3671875</c:v>
                </c:pt>
                <c:pt idx="3121">
                  <c:v>359.74760416666703</c:v>
                </c:pt>
                <c:pt idx="3122">
                  <c:v>359.40489583333306</c:v>
                </c:pt>
                <c:pt idx="3123">
                  <c:v>361.69312500000098</c:v>
                </c:pt>
                <c:pt idx="3124">
                  <c:v>363.59593749999993</c:v>
                </c:pt>
                <c:pt idx="3125">
                  <c:v>367.308333333333</c:v>
                </c:pt>
                <c:pt idx="3126">
                  <c:v>373.72729166666596</c:v>
                </c:pt>
                <c:pt idx="3127">
                  <c:v>380.65791666666598</c:v>
                </c:pt>
                <c:pt idx="3128">
                  <c:v>387.77208333333397</c:v>
                </c:pt>
                <c:pt idx="3129">
                  <c:v>392.55875000000003</c:v>
                </c:pt>
                <c:pt idx="3130">
                  <c:v>398.73156249999994</c:v>
                </c:pt>
                <c:pt idx="3131">
                  <c:v>403.53406250000103</c:v>
                </c:pt>
                <c:pt idx="3132">
                  <c:v>405.64968750000099</c:v>
                </c:pt>
                <c:pt idx="3133">
                  <c:v>405.38614583333305</c:v>
                </c:pt>
                <c:pt idx="3134">
                  <c:v>401.29374999999999</c:v>
                </c:pt>
                <c:pt idx="3135">
                  <c:v>390.57</c:v>
                </c:pt>
                <c:pt idx="3136">
                  <c:v>368.92416666666594</c:v>
                </c:pt>
                <c:pt idx="3137">
                  <c:v>337.82510416666702</c:v>
                </c:pt>
                <c:pt idx="3138">
                  <c:v>322.679895833334</c:v>
                </c:pt>
                <c:pt idx="3139">
                  <c:v>314.39645833333304</c:v>
                </c:pt>
                <c:pt idx="3140">
                  <c:v>306.88343749999893</c:v>
                </c:pt>
                <c:pt idx="3141">
                  <c:v>302.910208333333</c:v>
                </c:pt>
                <c:pt idx="3142">
                  <c:v>298.91854166666701</c:v>
                </c:pt>
                <c:pt idx="3143">
                  <c:v>293.86104166666695</c:v>
                </c:pt>
                <c:pt idx="3144">
                  <c:v>290.37114583333397</c:v>
                </c:pt>
                <c:pt idx="3145">
                  <c:v>285.98093749999998</c:v>
                </c:pt>
                <c:pt idx="3146">
                  <c:v>280.83718749999997</c:v>
                </c:pt>
                <c:pt idx="3147">
                  <c:v>276.37937499999998</c:v>
                </c:pt>
                <c:pt idx="3148">
                  <c:v>273.23458333333303</c:v>
                </c:pt>
                <c:pt idx="3149">
                  <c:v>276.03239583333306</c:v>
                </c:pt>
                <c:pt idx="3150">
                  <c:v>249.87937500000004</c:v>
                </c:pt>
                <c:pt idx="3151">
                  <c:v>204.665416666667</c:v>
                </c:pt>
                <c:pt idx="3152">
                  <c:v>161.27208333333397</c:v>
                </c:pt>
                <c:pt idx="3153">
                  <c:v>135.90041666666701</c:v>
                </c:pt>
                <c:pt idx="3154">
                  <c:v>122.19000000000005</c:v>
                </c:pt>
                <c:pt idx="3155">
                  <c:v>114.37645833333301</c:v>
                </c:pt>
                <c:pt idx="3156">
                  <c:v>111.65593749999999</c:v>
                </c:pt>
                <c:pt idx="3157">
                  <c:v>107.651041666666</c:v>
                </c:pt>
                <c:pt idx="3158">
                  <c:v>105.81166666666701</c:v>
                </c:pt>
                <c:pt idx="3159">
                  <c:v>105.84666666666703</c:v>
                </c:pt>
                <c:pt idx="3160">
                  <c:v>105.03687499999995</c:v>
                </c:pt>
                <c:pt idx="3161">
                  <c:v>104.95447916666598</c:v>
                </c:pt>
                <c:pt idx="3162">
                  <c:v>108.05583333333402</c:v>
                </c:pt>
                <c:pt idx="3163">
                  <c:v>110.74010416666601</c:v>
                </c:pt>
                <c:pt idx="3164">
                  <c:v>112.24124999999998</c:v>
                </c:pt>
                <c:pt idx="3165">
                  <c:v>112.72260416666603</c:v>
                </c:pt>
                <c:pt idx="3166">
                  <c:v>176.15291666666701</c:v>
                </c:pt>
                <c:pt idx="3167">
                  <c:v>231.09614583333297</c:v>
                </c:pt>
                <c:pt idx="3168">
                  <c:v>151.11885416666695</c:v>
                </c:pt>
                <c:pt idx="3169">
                  <c:v>20.252500000001021</c:v>
                </c:pt>
                <c:pt idx="3170">
                  <c:v>-4.3075000000000045</c:v>
                </c:pt>
                <c:pt idx="3171">
                  <c:v>-13.991354166665985</c:v>
                </c:pt>
                <c:pt idx="3172">
                  <c:v>-20.599583333332987</c:v>
                </c:pt>
                <c:pt idx="3173">
                  <c:v>-20.292083333332982</c:v>
                </c:pt>
                <c:pt idx="3174">
                  <c:v>-21.952291666667008</c:v>
                </c:pt>
                <c:pt idx="3175">
                  <c:v>-26.427812500000016</c:v>
                </c:pt>
                <c:pt idx="3176">
                  <c:v>-25.567916666667031</c:v>
                </c:pt>
                <c:pt idx="3177">
                  <c:v>-28.07458333333301</c:v>
                </c:pt>
                <c:pt idx="3178">
                  <c:v>-30.516770833332998</c:v>
                </c:pt>
                <c:pt idx="3179">
                  <c:v>-30.733333333332951</c:v>
                </c:pt>
                <c:pt idx="3180">
                  <c:v>-30.081562499999961</c:v>
                </c:pt>
                <c:pt idx="3181">
                  <c:v>-29.079999999998961</c:v>
                </c:pt>
                <c:pt idx="3182">
                  <c:v>-27.026250000000005</c:v>
                </c:pt>
                <c:pt idx="3183">
                  <c:v>-25.895520833333023</c:v>
                </c:pt>
                <c:pt idx="3184">
                  <c:v>-24.960104166666952</c:v>
                </c:pt>
                <c:pt idx="3185">
                  <c:v>-24.883958333332998</c:v>
                </c:pt>
                <c:pt idx="3186">
                  <c:v>-23.42416666666702</c:v>
                </c:pt>
                <c:pt idx="3187">
                  <c:v>-18.298854166667013</c:v>
                </c:pt>
                <c:pt idx="3188">
                  <c:v>-18.31833333333401</c:v>
                </c:pt>
                <c:pt idx="3189">
                  <c:v>-22.901875000000985</c:v>
                </c:pt>
                <c:pt idx="3190">
                  <c:v>-25.687395833333028</c:v>
                </c:pt>
                <c:pt idx="3191">
                  <c:v>-27.271666666666022</c:v>
                </c:pt>
                <c:pt idx="3192">
                  <c:v>-28.745625000000018</c:v>
                </c:pt>
                <c:pt idx="3193">
                  <c:v>-27.899791666665976</c:v>
                </c:pt>
                <c:pt idx="3194">
                  <c:v>-26.894687499999009</c:v>
                </c:pt>
                <c:pt idx="3195">
                  <c:v>-17.124687499999993</c:v>
                </c:pt>
                <c:pt idx="3196">
                  <c:v>-14.213020833332962</c:v>
                </c:pt>
                <c:pt idx="3197">
                  <c:v>-28.4609375</c:v>
                </c:pt>
                <c:pt idx="3198">
                  <c:v>-2.7306250000000318</c:v>
                </c:pt>
                <c:pt idx="3199">
                  <c:v>-21.216458333333946</c:v>
                </c:pt>
                <c:pt idx="3200">
                  <c:v>-63.60385416666702</c:v>
                </c:pt>
                <c:pt idx="3201">
                  <c:v>-41.896458333333044</c:v>
                </c:pt>
                <c:pt idx="3202">
                  <c:v>-12.976145833334044</c:v>
                </c:pt>
                <c:pt idx="3203">
                  <c:v>-0.56083333333299379</c:v>
                </c:pt>
                <c:pt idx="3204">
                  <c:v>3.2898958333330484</c:v>
                </c:pt>
                <c:pt idx="3205">
                  <c:v>2.9024999999990087</c:v>
                </c:pt>
                <c:pt idx="3206">
                  <c:v>1.8131250000010368</c:v>
                </c:pt>
                <c:pt idx="3207">
                  <c:v>0.9137500000010732</c:v>
                </c:pt>
                <c:pt idx="3208">
                  <c:v>0.94395833333396695</c:v>
                </c:pt>
                <c:pt idx="3209">
                  <c:v>1.0326041666670562</c:v>
                </c:pt>
                <c:pt idx="3210">
                  <c:v>1.1787500000009459</c:v>
                </c:pt>
                <c:pt idx="3211">
                  <c:v>1.3231250000010277</c:v>
                </c:pt>
                <c:pt idx="3212">
                  <c:v>1.7228124999999181</c:v>
                </c:pt>
                <c:pt idx="3213">
                  <c:v>1.7401041666669244</c:v>
                </c:pt>
                <c:pt idx="3214">
                  <c:v>1.8162499999999682</c:v>
                </c:pt>
                <c:pt idx="3215">
                  <c:v>3.3436458333330847</c:v>
                </c:pt>
                <c:pt idx="3216">
                  <c:v>4.1053125000009913</c:v>
                </c:pt>
                <c:pt idx="3217">
                  <c:v>3.290729166665983</c:v>
                </c:pt>
                <c:pt idx="3218">
                  <c:v>3.6927083333330302</c:v>
                </c:pt>
                <c:pt idx="3219">
                  <c:v>3.1601041666659739</c:v>
                </c:pt>
                <c:pt idx="3220">
                  <c:v>2.3241666666669971</c:v>
                </c:pt>
                <c:pt idx="3221">
                  <c:v>1.7451041666680567</c:v>
                </c:pt>
                <c:pt idx="3222">
                  <c:v>1.9681250000010095</c:v>
                </c:pt>
                <c:pt idx="3223">
                  <c:v>1.2553124999999454</c:v>
                </c:pt>
                <c:pt idx="3224">
                  <c:v>1.6743750000000546</c:v>
                </c:pt>
                <c:pt idx="3225">
                  <c:v>2.1094791666669153</c:v>
                </c:pt>
                <c:pt idx="3226">
                  <c:v>1.9939583333340352</c:v>
                </c:pt>
                <c:pt idx="3227">
                  <c:v>1.9663541666669744</c:v>
                </c:pt>
                <c:pt idx="3228">
                  <c:v>3.3047916666670289</c:v>
                </c:pt>
                <c:pt idx="3229">
                  <c:v>4.7003124999999955</c:v>
                </c:pt>
                <c:pt idx="3230">
                  <c:v>7.5294791666659648</c:v>
                </c:pt>
                <c:pt idx="3231">
                  <c:v>13.05593750000105</c:v>
                </c:pt>
                <c:pt idx="3232">
                  <c:v>56.598020833333976</c:v>
                </c:pt>
                <c:pt idx="3233">
                  <c:v>45.212916666667979</c:v>
                </c:pt>
                <c:pt idx="3234">
                  <c:v>9.142291666665983</c:v>
                </c:pt>
                <c:pt idx="3235">
                  <c:v>2.9654166666670108</c:v>
                </c:pt>
                <c:pt idx="3236">
                  <c:v>2.2115625000000136</c:v>
                </c:pt>
                <c:pt idx="3237">
                  <c:v>2.0053125000009686</c:v>
                </c:pt>
                <c:pt idx="3238">
                  <c:v>2.4465625000000273</c:v>
                </c:pt>
                <c:pt idx="3239">
                  <c:v>3.5351041666659739</c:v>
                </c:pt>
                <c:pt idx="3240">
                  <c:v>4.2433333333340215</c:v>
                </c:pt>
                <c:pt idx="3241">
                  <c:v>4.0114583333319729</c:v>
                </c:pt>
                <c:pt idx="3242">
                  <c:v>7.1359375000009777</c:v>
                </c:pt>
                <c:pt idx="3243">
                  <c:v>8.3580208333330006</c:v>
                </c:pt>
                <c:pt idx="3244">
                  <c:v>8.9284375000000296</c:v>
                </c:pt>
                <c:pt idx="3245">
                  <c:v>4.8641666666669607</c:v>
                </c:pt>
                <c:pt idx="3246">
                  <c:v>2.5080208333340011</c:v>
                </c:pt>
                <c:pt idx="3247">
                  <c:v>0.88822916666697438</c:v>
                </c:pt>
                <c:pt idx="3248">
                  <c:v>0.26791666666696301</c:v>
                </c:pt>
                <c:pt idx="3249">
                  <c:v>0.30697916666701985</c:v>
                </c:pt>
                <c:pt idx="3250">
                  <c:v>0.24989583333405108</c:v>
                </c:pt>
                <c:pt idx="3251">
                  <c:v>-4.9791666667033496E-2</c:v>
                </c:pt>
                <c:pt idx="3252">
                  <c:v>4.0624999999977263E-2</c:v>
                </c:pt>
                <c:pt idx="3253">
                  <c:v>-0.41416666666697211</c:v>
                </c:pt>
                <c:pt idx="3254">
                  <c:v>-0.27708333333299606</c:v>
                </c:pt>
                <c:pt idx="3255">
                  <c:v>-0.78291666666700621</c:v>
                </c:pt>
                <c:pt idx="3256">
                  <c:v>1.415833333333012</c:v>
                </c:pt>
                <c:pt idx="3257">
                  <c:v>0.93124999999997726</c:v>
                </c:pt>
                <c:pt idx="3258">
                  <c:v>-0.20447916666699939</c:v>
                </c:pt>
                <c:pt idx="3259">
                  <c:v>-0.71031249999896318</c:v>
                </c:pt>
                <c:pt idx="3260">
                  <c:v>-1.2619791666670039</c:v>
                </c:pt>
                <c:pt idx="3261">
                  <c:v>9.3016666666670176</c:v>
                </c:pt>
                <c:pt idx="3262">
                  <c:v>0.38833333333298015</c:v>
                </c:pt>
                <c:pt idx="3263">
                  <c:v>-0.58499999999997954</c:v>
                </c:pt>
                <c:pt idx="3264">
                  <c:v>-0.44718749999901775</c:v>
                </c:pt>
                <c:pt idx="3265">
                  <c:v>-0.31812500000000909</c:v>
                </c:pt>
                <c:pt idx="3266">
                  <c:v>-0.50093749999899728</c:v>
                </c:pt>
                <c:pt idx="3267">
                  <c:v>5.645833333403516E-2</c:v>
                </c:pt>
                <c:pt idx="3268">
                  <c:v>0.17843750000002956</c:v>
                </c:pt>
                <c:pt idx="3269">
                  <c:v>-4.4062499999995453E-2</c:v>
                </c:pt>
                <c:pt idx="3270">
                  <c:v>-0.67583333333300288</c:v>
                </c:pt>
                <c:pt idx="3271">
                  <c:v>-0.25604166666602168</c:v>
                </c:pt>
                <c:pt idx="3272">
                  <c:v>-0.80291666666698802</c:v>
                </c:pt>
                <c:pt idx="3273">
                  <c:v>-2.9326041666670335</c:v>
                </c:pt>
                <c:pt idx="3274">
                  <c:v>-3.3239583333340192</c:v>
                </c:pt>
                <c:pt idx="3275">
                  <c:v>-3.912083333332987</c:v>
                </c:pt>
                <c:pt idx="3276">
                  <c:v>-3.759583333333012</c:v>
                </c:pt>
                <c:pt idx="3277">
                  <c:v>-3.7721875000000296</c:v>
                </c:pt>
                <c:pt idx="3278">
                  <c:v>-3.7828125000000341</c:v>
                </c:pt>
                <c:pt idx="3279">
                  <c:v>-3.7307291666670039</c:v>
                </c:pt>
                <c:pt idx="3280">
                  <c:v>-3.4896875000000023</c:v>
                </c:pt>
                <c:pt idx="3281">
                  <c:v>-3.4559375000000045</c:v>
                </c:pt>
                <c:pt idx="3282">
                  <c:v>-3.6604166666670039</c:v>
                </c:pt>
                <c:pt idx="3283">
                  <c:v>-2.8864583333329961</c:v>
                </c:pt>
                <c:pt idx="3284">
                  <c:v>-3.8269791666670017</c:v>
                </c:pt>
                <c:pt idx="3285">
                  <c:v>-3.557083333333992</c:v>
                </c:pt>
                <c:pt idx="3286">
                  <c:v>-3.4760416666670153</c:v>
                </c:pt>
                <c:pt idx="3287">
                  <c:v>-3.4953125000000114</c:v>
                </c:pt>
                <c:pt idx="3288">
                  <c:v>-2.1621875000010391</c:v>
                </c:pt>
                <c:pt idx="3289">
                  <c:v>-3.5285416666660012</c:v>
                </c:pt>
                <c:pt idx="3290">
                  <c:v>-14.056145833333971</c:v>
                </c:pt>
                <c:pt idx="3291">
                  <c:v>-6.1648958333329915</c:v>
                </c:pt>
                <c:pt idx="3292">
                  <c:v>-1.7463541666659808</c:v>
                </c:pt>
                <c:pt idx="3293">
                  <c:v>-1.6084375000000364</c:v>
                </c:pt>
                <c:pt idx="3294">
                  <c:v>-1.6801041666659557</c:v>
                </c:pt>
                <c:pt idx="3295">
                  <c:v>-1.5341666666669767</c:v>
                </c:pt>
                <c:pt idx="3296">
                  <c:v>-1.321979166665983</c:v>
                </c:pt>
                <c:pt idx="3297">
                  <c:v>-1.785312499999975</c:v>
                </c:pt>
                <c:pt idx="3298">
                  <c:v>-1.9780208333329483</c:v>
                </c:pt>
                <c:pt idx="3299">
                  <c:v>-2.208854166665958</c:v>
                </c:pt>
                <c:pt idx="3300">
                  <c:v>-2.1573958333329983</c:v>
                </c:pt>
                <c:pt idx="3301">
                  <c:v>-0.89458333333402607</c:v>
                </c:pt>
                <c:pt idx="3302">
                  <c:v>-1.5681249999989859</c:v>
                </c:pt>
                <c:pt idx="3303">
                  <c:v>4.5136458333340101</c:v>
                </c:pt>
                <c:pt idx="3304">
                  <c:v>8.3738541666670017</c:v>
                </c:pt>
                <c:pt idx="3305">
                  <c:v>10.408020833333012</c:v>
                </c:pt>
                <c:pt idx="3306">
                  <c:v>14.354166666667027</c:v>
                </c:pt>
                <c:pt idx="3307">
                  <c:v>14.979583333332982</c:v>
                </c:pt>
                <c:pt idx="3308">
                  <c:v>15.384375000000034</c:v>
                </c:pt>
                <c:pt idx="3309">
                  <c:v>12.63833333333298</c:v>
                </c:pt>
                <c:pt idx="3310">
                  <c:v>11.150729166665997</c:v>
                </c:pt>
                <c:pt idx="3311">
                  <c:v>9.6969791666670062</c:v>
                </c:pt>
                <c:pt idx="3312">
                  <c:v>9.1678124999999682</c:v>
                </c:pt>
                <c:pt idx="3313">
                  <c:v>9.3599999999999568</c:v>
                </c:pt>
                <c:pt idx="3314">
                  <c:v>9.9724999999990018</c:v>
                </c:pt>
                <c:pt idx="3315">
                  <c:v>11.145937500000002</c:v>
                </c:pt>
                <c:pt idx="3316">
                  <c:v>12.980312500000025</c:v>
                </c:pt>
                <c:pt idx="3317">
                  <c:v>14.548333333333005</c:v>
                </c:pt>
                <c:pt idx="3318">
                  <c:v>17.108854166667015</c:v>
                </c:pt>
                <c:pt idx="3319">
                  <c:v>21.611979166667027</c:v>
                </c:pt>
                <c:pt idx="3320">
                  <c:v>14.274479166666993</c:v>
                </c:pt>
                <c:pt idx="3321">
                  <c:v>5.4555208333330256</c:v>
                </c:pt>
                <c:pt idx="3322">
                  <c:v>-22.425000000000011</c:v>
                </c:pt>
                <c:pt idx="3323">
                  <c:v>-20.668124999999975</c:v>
                </c:pt>
                <c:pt idx="3324">
                  <c:v>-0.94437499999997954</c:v>
                </c:pt>
                <c:pt idx="3325">
                  <c:v>4.7669791666669994</c:v>
                </c:pt>
                <c:pt idx="3326">
                  <c:v>5.9295833333340511</c:v>
                </c:pt>
                <c:pt idx="3327">
                  <c:v>5.4387499999999704</c:v>
                </c:pt>
                <c:pt idx="3328">
                  <c:v>6.1955208333329779</c:v>
                </c:pt>
                <c:pt idx="3329">
                  <c:v>6.9015625000000114</c:v>
                </c:pt>
                <c:pt idx="3330">
                  <c:v>5.3078125000000114</c:v>
                </c:pt>
                <c:pt idx="3331">
                  <c:v>4.6018750000000068</c:v>
                </c:pt>
                <c:pt idx="3332">
                  <c:v>0.73364583333403743</c:v>
                </c:pt>
                <c:pt idx="3333">
                  <c:v>-7.0437499999999886</c:v>
                </c:pt>
                <c:pt idx="3334">
                  <c:v>-8.3893749999999727</c:v>
                </c:pt>
                <c:pt idx="3335">
                  <c:v>-10.889062499999966</c:v>
                </c:pt>
                <c:pt idx="3336">
                  <c:v>-11.292395833332989</c:v>
                </c:pt>
                <c:pt idx="3337">
                  <c:v>-12.259687499999984</c:v>
                </c:pt>
                <c:pt idx="3338">
                  <c:v>-10.177916666665965</c:v>
                </c:pt>
                <c:pt idx="3339">
                  <c:v>-7.415833333333012</c:v>
                </c:pt>
                <c:pt idx="3340">
                  <c:v>-6.8382291666670199</c:v>
                </c:pt>
                <c:pt idx="3341">
                  <c:v>-6.2296875000000114</c:v>
                </c:pt>
                <c:pt idx="3342">
                  <c:v>-5.955520833333992</c:v>
                </c:pt>
                <c:pt idx="3343">
                  <c:v>-3.0420833333330393</c:v>
                </c:pt>
                <c:pt idx="3344">
                  <c:v>-0.37864583333299606</c:v>
                </c:pt>
                <c:pt idx="3345">
                  <c:v>-6.660520833333976</c:v>
                </c:pt>
                <c:pt idx="3346">
                  <c:v>2.090312500001005</c:v>
                </c:pt>
                <c:pt idx="3347">
                  <c:v>-4.5483333333330052</c:v>
                </c:pt>
                <c:pt idx="3348">
                  <c:v>-2.248541666666938</c:v>
                </c:pt>
                <c:pt idx="3349">
                  <c:v>11.495520833332989</c:v>
                </c:pt>
                <c:pt idx="3350">
                  <c:v>4.9446874999999864</c:v>
                </c:pt>
                <c:pt idx="3351">
                  <c:v>-79.784687500000018</c:v>
                </c:pt>
                <c:pt idx="3352">
                  <c:v>-23.79979166666601</c:v>
                </c:pt>
                <c:pt idx="3353">
                  <c:v>-3.0630208333340079</c:v>
                </c:pt>
                <c:pt idx="3354">
                  <c:v>-1.8044791666669653</c:v>
                </c:pt>
                <c:pt idx="3355">
                  <c:v>-1.6036458333330756</c:v>
                </c:pt>
                <c:pt idx="3356">
                  <c:v>-0.69364583333390328</c:v>
                </c:pt>
                <c:pt idx="3357">
                  <c:v>-0.71718750000002274</c:v>
                </c:pt>
                <c:pt idx="3358">
                  <c:v>-0.31552083333303926</c:v>
                </c:pt>
                <c:pt idx="3359">
                  <c:v>-1.0897916666669971</c:v>
                </c:pt>
                <c:pt idx="3360">
                  <c:v>-2.0144791666659785</c:v>
                </c:pt>
                <c:pt idx="3361">
                  <c:v>-1.7416666666659921</c:v>
                </c:pt>
                <c:pt idx="3362">
                  <c:v>-1.4125000000000227</c:v>
                </c:pt>
                <c:pt idx="3363">
                  <c:v>-0.62916666666694709</c:v>
                </c:pt>
                <c:pt idx="3364">
                  <c:v>9.9270833332980146E-2</c:v>
                </c:pt>
                <c:pt idx="3365">
                  <c:v>0.91718749999995453</c:v>
                </c:pt>
                <c:pt idx="3366">
                  <c:v>0.39697916666705169</c:v>
                </c:pt>
                <c:pt idx="3367">
                  <c:v>0.10718750000000909</c:v>
                </c:pt>
                <c:pt idx="3368">
                  <c:v>-0.20416666666699257</c:v>
                </c:pt>
                <c:pt idx="3369">
                  <c:v>-0.46718750000002274</c:v>
                </c:pt>
                <c:pt idx="3370">
                  <c:v>-0.24729166666600122</c:v>
                </c:pt>
                <c:pt idx="3371">
                  <c:v>-0.30260416666601486</c:v>
                </c:pt>
                <c:pt idx="3372">
                  <c:v>-0.5483333333339715</c:v>
                </c:pt>
                <c:pt idx="3373">
                  <c:v>-7.4062500000991349E-2</c:v>
                </c:pt>
                <c:pt idx="3374">
                  <c:v>-0.98812499999996817</c:v>
                </c:pt>
                <c:pt idx="3375">
                  <c:v>-1.8071874999999409</c:v>
                </c:pt>
                <c:pt idx="3376">
                  <c:v>-1.952916666667079</c:v>
                </c:pt>
                <c:pt idx="3377">
                  <c:v>1.3833333333329847</c:v>
                </c:pt>
                <c:pt idx="3378">
                  <c:v>2.9480208333339988</c:v>
                </c:pt>
                <c:pt idx="3379">
                  <c:v>3.9163541666670199</c:v>
                </c:pt>
                <c:pt idx="3380">
                  <c:v>3.0553125000010368</c:v>
                </c:pt>
                <c:pt idx="3381">
                  <c:v>6.2902083333329983</c:v>
                </c:pt>
                <c:pt idx="3382">
                  <c:v>27.084375000000023</c:v>
                </c:pt>
                <c:pt idx="3383">
                  <c:v>59.418541666666101</c:v>
                </c:pt>
                <c:pt idx="3384">
                  <c:v>47.227812500000027</c:v>
                </c:pt>
                <c:pt idx="3385">
                  <c:v>29.841666666666924</c:v>
                </c:pt>
                <c:pt idx="3386">
                  <c:v>19.632083333332957</c:v>
                </c:pt>
                <c:pt idx="3387">
                  <c:v>15.883333333334008</c:v>
                </c:pt>
                <c:pt idx="3388">
                  <c:v>16.334895833333917</c:v>
                </c:pt>
                <c:pt idx="3389">
                  <c:v>18.804895833333035</c:v>
                </c:pt>
                <c:pt idx="3390">
                  <c:v>19.619479166665997</c:v>
                </c:pt>
                <c:pt idx="3391">
                  <c:v>18.614687499999945</c:v>
                </c:pt>
                <c:pt idx="3392">
                  <c:v>20.702604166667015</c:v>
                </c:pt>
                <c:pt idx="3393">
                  <c:v>21.453229166666006</c:v>
                </c:pt>
                <c:pt idx="3394">
                  <c:v>23.62989583333308</c:v>
                </c:pt>
                <c:pt idx="3395">
                  <c:v>24.290520833332948</c:v>
                </c:pt>
                <c:pt idx="3396">
                  <c:v>24.635937499999955</c:v>
                </c:pt>
                <c:pt idx="3397">
                  <c:v>24.705312499999991</c:v>
                </c:pt>
                <c:pt idx="3398">
                  <c:v>22.567291666667074</c:v>
                </c:pt>
                <c:pt idx="3399">
                  <c:v>21.564687499999991</c:v>
                </c:pt>
                <c:pt idx="3400">
                  <c:v>22.429583333333994</c:v>
                </c:pt>
                <c:pt idx="3401">
                  <c:v>24.532812500000091</c:v>
                </c:pt>
                <c:pt idx="3402">
                  <c:v>24.007604166667988</c:v>
                </c:pt>
                <c:pt idx="3403">
                  <c:v>24.598541666667074</c:v>
                </c:pt>
                <c:pt idx="3404">
                  <c:v>24.487083333333999</c:v>
                </c:pt>
                <c:pt idx="3405">
                  <c:v>23</c:v>
                </c:pt>
                <c:pt idx="3406">
                  <c:v>24.880729166667038</c:v>
                </c:pt>
                <c:pt idx="3407">
                  <c:v>27.996562499999982</c:v>
                </c:pt>
                <c:pt idx="3408">
                  <c:v>29.147812499999986</c:v>
                </c:pt>
                <c:pt idx="3409">
                  <c:v>27.931666666666956</c:v>
                </c:pt>
                <c:pt idx="3410">
                  <c:v>29.512083333333067</c:v>
                </c:pt>
                <c:pt idx="3411">
                  <c:v>31.777395833333003</c:v>
                </c:pt>
                <c:pt idx="3412">
                  <c:v>25.648020833333931</c:v>
                </c:pt>
                <c:pt idx="3413">
                  <c:v>-1.1868749999999864</c:v>
                </c:pt>
                <c:pt idx="3414">
                  <c:v>-11.498020833334067</c:v>
                </c:pt>
                <c:pt idx="3415">
                  <c:v>-0.50458333333301653</c:v>
                </c:pt>
                <c:pt idx="3416">
                  <c:v>7.3308333333339988</c:v>
                </c:pt>
                <c:pt idx="3417">
                  <c:v>10.576874999999973</c:v>
                </c:pt>
                <c:pt idx="3418">
                  <c:v>9.8718749999999318</c:v>
                </c:pt>
                <c:pt idx="3419">
                  <c:v>7.6623958333329938</c:v>
                </c:pt>
                <c:pt idx="3420">
                  <c:v>10.34958333333293</c:v>
                </c:pt>
                <c:pt idx="3421">
                  <c:v>13.207812500000955</c:v>
                </c:pt>
                <c:pt idx="3422">
                  <c:v>15.140104166666902</c:v>
                </c:pt>
                <c:pt idx="3423">
                  <c:v>12.792916666666997</c:v>
                </c:pt>
                <c:pt idx="3424">
                  <c:v>12.129791666666961</c:v>
                </c:pt>
                <c:pt idx="3425">
                  <c:v>12.258645833333958</c:v>
                </c:pt>
                <c:pt idx="3426">
                  <c:v>11.633854166666993</c:v>
                </c:pt>
                <c:pt idx="3427">
                  <c:v>9.9094791666669835</c:v>
                </c:pt>
                <c:pt idx="3428">
                  <c:v>9.3038541666659285</c:v>
                </c:pt>
                <c:pt idx="3429">
                  <c:v>10.034895833332939</c:v>
                </c:pt>
                <c:pt idx="3430">
                  <c:v>9.7370833333339988</c:v>
                </c:pt>
                <c:pt idx="3431">
                  <c:v>10.561354166665978</c:v>
                </c:pt>
                <c:pt idx="3432">
                  <c:v>12.925312499999109</c:v>
                </c:pt>
                <c:pt idx="3433">
                  <c:v>12.021250000000009</c:v>
                </c:pt>
                <c:pt idx="3434">
                  <c:v>12.472500000000082</c:v>
                </c:pt>
                <c:pt idx="3435">
                  <c:v>14.117395833333035</c:v>
                </c:pt>
                <c:pt idx="3436">
                  <c:v>14.139062500000023</c:v>
                </c:pt>
                <c:pt idx="3437">
                  <c:v>13.515937500000973</c:v>
                </c:pt>
                <c:pt idx="3438">
                  <c:v>13.481666666666001</c:v>
                </c:pt>
                <c:pt idx="3439">
                  <c:v>17.615312500000073</c:v>
                </c:pt>
                <c:pt idx="3440">
                  <c:v>21.899479166665969</c:v>
                </c:pt>
                <c:pt idx="3441">
                  <c:v>57.26072916666692</c:v>
                </c:pt>
                <c:pt idx="3442">
                  <c:v>115.94687499999998</c:v>
                </c:pt>
                <c:pt idx="3443">
                  <c:v>126.24395833333404</c:v>
                </c:pt>
                <c:pt idx="3444">
                  <c:v>129.44395833333397</c:v>
                </c:pt>
                <c:pt idx="3445">
                  <c:v>127.51239583333404</c:v>
                </c:pt>
                <c:pt idx="3446">
                  <c:v>134.63916666666705</c:v>
                </c:pt>
                <c:pt idx="3447">
                  <c:v>141.86885416666701</c:v>
                </c:pt>
                <c:pt idx="3448">
                  <c:v>148.91979166666692</c:v>
                </c:pt>
                <c:pt idx="3449">
                  <c:v>151.18177083333308</c:v>
                </c:pt>
                <c:pt idx="3450">
                  <c:v>153.61624999999901</c:v>
                </c:pt>
                <c:pt idx="3451">
                  <c:v>156.63979166666695</c:v>
                </c:pt>
                <c:pt idx="3452">
                  <c:v>157.99468750000096</c:v>
                </c:pt>
                <c:pt idx="3453">
                  <c:v>159.70260416666702</c:v>
                </c:pt>
                <c:pt idx="3454">
                  <c:v>162.60229166666693</c:v>
                </c:pt>
                <c:pt idx="3455">
                  <c:v>166.70447916666694</c:v>
                </c:pt>
                <c:pt idx="3456">
                  <c:v>168.86500000000001</c:v>
                </c:pt>
                <c:pt idx="3457">
                  <c:v>170.89583333333405</c:v>
                </c:pt>
                <c:pt idx="3458">
                  <c:v>172.36822916666608</c:v>
                </c:pt>
                <c:pt idx="3459">
                  <c:v>172.64385416666607</c:v>
                </c:pt>
                <c:pt idx="3460">
                  <c:v>176.542916666667</c:v>
                </c:pt>
                <c:pt idx="3461">
                  <c:v>180.03750000000002</c:v>
                </c:pt>
                <c:pt idx="3462">
                  <c:v>183.41989583333293</c:v>
                </c:pt>
                <c:pt idx="3463">
                  <c:v>182.78687500000001</c:v>
                </c:pt>
                <c:pt idx="3464">
                  <c:v>182.414479166668</c:v>
                </c:pt>
                <c:pt idx="3465">
                  <c:v>182.74843749999991</c:v>
                </c:pt>
                <c:pt idx="3466">
                  <c:v>184.22739583333396</c:v>
                </c:pt>
                <c:pt idx="3467">
                  <c:v>184.969895833333</c:v>
                </c:pt>
                <c:pt idx="3468">
                  <c:v>187.77239583333301</c:v>
                </c:pt>
                <c:pt idx="3469">
                  <c:v>192.20166666666603</c:v>
                </c:pt>
                <c:pt idx="3470">
                  <c:v>197.04322916666695</c:v>
                </c:pt>
                <c:pt idx="3471">
                  <c:v>216.48958333333405</c:v>
                </c:pt>
                <c:pt idx="3472">
                  <c:v>487.49052083333299</c:v>
                </c:pt>
                <c:pt idx="3473">
                  <c:v>539.28052083333296</c:v>
                </c:pt>
                <c:pt idx="3474">
                  <c:v>541.02354166666703</c:v>
                </c:pt>
                <c:pt idx="3475">
                  <c:v>538.60895833333393</c:v>
                </c:pt>
                <c:pt idx="3476">
                  <c:v>535.44385416666694</c:v>
                </c:pt>
                <c:pt idx="3477">
                  <c:v>532.62958333333404</c:v>
                </c:pt>
                <c:pt idx="3478">
                  <c:v>529.63072916666704</c:v>
                </c:pt>
                <c:pt idx="3479">
                  <c:v>524.88874999999996</c:v>
                </c:pt>
                <c:pt idx="3480">
                  <c:v>522.05145833333404</c:v>
                </c:pt>
                <c:pt idx="3481">
                  <c:v>522.47635416666708</c:v>
                </c:pt>
                <c:pt idx="3482">
                  <c:v>525.42645833333302</c:v>
                </c:pt>
                <c:pt idx="3483">
                  <c:v>528.18343749999997</c:v>
                </c:pt>
                <c:pt idx="3484">
                  <c:v>528.83104166666703</c:v>
                </c:pt>
                <c:pt idx="3485">
                  <c:v>528.06729166666605</c:v>
                </c:pt>
                <c:pt idx="3486">
                  <c:v>523.66562499999998</c:v>
                </c:pt>
                <c:pt idx="3487">
                  <c:v>520.29052083333295</c:v>
                </c:pt>
                <c:pt idx="3488">
                  <c:v>517.91072916666599</c:v>
                </c:pt>
                <c:pt idx="3489">
                  <c:v>521.69343750000007</c:v>
                </c:pt>
                <c:pt idx="3490">
                  <c:v>517.82843750000097</c:v>
                </c:pt>
                <c:pt idx="3491">
                  <c:v>510.92729166666697</c:v>
                </c:pt>
                <c:pt idx="3492">
                  <c:v>506.91312500000004</c:v>
                </c:pt>
                <c:pt idx="3493">
                  <c:v>500.86500000000001</c:v>
                </c:pt>
                <c:pt idx="3494">
                  <c:v>497.48104166666604</c:v>
                </c:pt>
                <c:pt idx="3495">
                  <c:v>500.92822916666597</c:v>
                </c:pt>
                <c:pt idx="3496">
                  <c:v>501.65708333333401</c:v>
                </c:pt>
                <c:pt idx="3497">
                  <c:v>498.29062499999901</c:v>
                </c:pt>
                <c:pt idx="3498">
                  <c:v>499.72562499999998</c:v>
                </c:pt>
                <c:pt idx="3499">
                  <c:v>500.61322916666705</c:v>
                </c:pt>
                <c:pt idx="3500">
                  <c:v>495.10854166666701</c:v>
                </c:pt>
                <c:pt idx="3501">
                  <c:v>478.81552083333304</c:v>
                </c:pt>
                <c:pt idx="3502">
                  <c:v>401.05343749999997</c:v>
                </c:pt>
                <c:pt idx="3503">
                  <c:v>317.46875</c:v>
                </c:pt>
                <c:pt idx="3504">
                  <c:v>278.66697916666806</c:v>
                </c:pt>
                <c:pt idx="3505">
                  <c:v>253.96541666666695</c:v>
                </c:pt>
                <c:pt idx="3506">
                  <c:v>234.23385416666696</c:v>
                </c:pt>
                <c:pt idx="3507">
                  <c:v>218.84062499999999</c:v>
                </c:pt>
                <c:pt idx="3508">
                  <c:v>209.86406249999999</c:v>
                </c:pt>
                <c:pt idx="3509">
                  <c:v>209.41427083333298</c:v>
                </c:pt>
                <c:pt idx="3510">
                  <c:v>209.74708333333399</c:v>
                </c:pt>
                <c:pt idx="3511">
                  <c:v>210.58781249999998</c:v>
                </c:pt>
                <c:pt idx="3512">
                  <c:v>209.40718750000002</c:v>
                </c:pt>
                <c:pt idx="3513">
                  <c:v>204.14166666666699</c:v>
                </c:pt>
                <c:pt idx="3514">
                  <c:v>170.24218749999903</c:v>
                </c:pt>
                <c:pt idx="3515">
                  <c:v>76.832708333333983</c:v>
                </c:pt>
                <c:pt idx="3516">
                  <c:v>22.049687499998981</c:v>
                </c:pt>
                <c:pt idx="3517">
                  <c:v>3.8466666666670335</c:v>
                </c:pt>
                <c:pt idx="3518">
                  <c:v>-1.0630208333329847</c:v>
                </c:pt>
                <c:pt idx="3519">
                  <c:v>-5.1546875000000227</c:v>
                </c:pt>
                <c:pt idx="3520">
                  <c:v>-9.0490624999999909</c:v>
                </c:pt>
                <c:pt idx="3521">
                  <c:v>-14.204479166665976</c:v>
                </c:pt>
                <c:pt idx="3522">
                  <c:v>-18.220937499999991</c:v>
                </c:pt>
                <c:pt idx="3523">
                  <c:v>-19.572916666666003</c:v>
                </c:pt>
                <c:pt idx="3524">
                  <c:v>-20.310937499999966</c:v>
                </c:pt>
                <c:pt idx="3525">
                  <c:v>-18.36624999999998</c:v>
                </c:pt>
                <c:pt idx="3526">
                  <c:v>-16.003958333333003</c:v>
                </c:pt>
                <c:pt idx="3527">
                  <c:v>-15.301770833334047</c:v>
                </c:pt>
                <c:pt idx="3528">
                  <c:v>-15.871145833333003</c:v>
                </c:pt>
                <c:pt idx="3529">
                  <c:v>-15.475104166666995</c:v>
                </c:pt>
                <c:pt idx="3530">
                  <c:v>-17.986875000001021</c:v>
                </c:pt>
                <c:pt idx="3531">
                  <c:v>61.543749999999989</c:v>
                </c:pt>
                <c:pt idx="3532">
                  <c:v>121.698020833334</c:v>
                </c:pt>
                <c:pt idx="3533">
                  <c:v>18.401458333332982</c:v>
                </c:pt>
                <c:pt idx="3534">
                  <c:v>-9.9514583333329938</c:v>
                </c:pt>
                <c:pt idx="3535">
                  <c:v>-16.207500000000039</c:v>
                </c:pt>
                <c:pt idx="3536">
                  <c:v>-27.894687500000032</c:v>
                </c:pt>
                <c:pt idx="3537">
                  <c:v>-47.053020833333051</c:v>
                </c:pt>
                <c:pt idx="3538">
                  <c:v>-75.402604166667061</c:v>
                </c:pt>
                <c:pt idx="3539">
                  <c:v>-92.96354166666697</c:v>
                </c:pt>
                <c:pt idx="3540">
                  <c:v>-103.41250000000002</c:v>
                </c:pt>
                <c:pt idx="3541">
                  <c:v>-109.88927083333397</c:v>
                </c:pt>
                <c:pt idx="3542">
                  <c:v>-115.39708333333402</c:v>
                </c:pt>
                <c:pt idx="3543">
                  <c:v>-119.20062499999995</c:v>
                </c:pt>
                <c:pt idx="3544">
                  <c:v>-124.84916666666601</c:v>
                </c:pt>
                <c:pt idx="3545">
                  <c:v>-131.90624999999903</c:v>
                </c:pt>
                <c:pt idx="3546">
                  <c:v>-134.39979166666598</c:v>
                </c:pt>
                <c:pt idx="3547">
                  <c:v>-137.51927083333305</c:v>
                </c:pt>
                <c:pt idx="3548">
                  <c:v>-137.72541666666604</c:v>
                </c:pt>
                <c:pt idx="3549">
                  <c:v>-135.46083333333405</c:v>
                </c:pt>
                <c:pt idx="3550">
                  <c:v>-134.869479166666</c:v>
                </c:pt>
                <c:pt idx="3551">
                  <c:v>-135.79218749999995</c:v>
                </c:pt>
                <c:pt idx="3552">
                  <c:v>-136.74135416666701</c:v>
                </c:pt>
                <c:pt idx="3553">
                  <c:v>-137.75156250000003</c:v>
                </c:pt>
                <c:pt idx="3554">
                  <c:v>-137.16958333333304</c:v>
                </c:pt>
                <c:pt idx="3555">
                  <c:v>-140.48270833333402</c:v>
                </c:pt>
                <c:pt idx="3556">
                  <c:v>-139.60552083333397</c:v>
                </c:pt>
                <c:pt idx="3557">
                  <c:v>-142.81020833333395</c:v>
                </c:pt>
                <c:pt idx="3558">
                  <c:v>-151.13187499999998</c:v>
                </c:pt>
                <c:pt idx="3559">
                  <c:v>-156.23177083333394</c:v>
                </c:pt>
                <c:pt idx="3560">
                  <c:v>-155.892916666666</c:v>
                </c:pt>
                <c:pt idx="3561">
                  <c:v>-133.69041666666698</c:v>
                </c:pt>
                <c:pt idx="3562">
                  <c:v>-112.35197916666601</c:v>
                </c:pt>
                <c:pt idx="3563">
                  <c:v>-98.880520833334003</c:v>
                </c:pt>
                <c:pt idx="3564">
                  <c:v>-90.604583333332926</c:v>
                </c:pt>
                <c:pt idx="3565">
                  <c:v>-88.634374999999977</c:v>
                </c:pt>
                <c:pt idx="3566">
                  <c:v>-111.9871875</c:v>
                </c:pt>
                <c:pt idx="3567">
                  <c:v>-126.49364583333397</c:v>
                </c:pt>
                <c:pt idx="3568">
                  <c:v>-111.90208333333305</c:v>
                </c:pt>
                <c:pt idx="3569">
                  <c:v>-106.17843749999997</c:v>
                </c:pt>
                <c:pt idx="3570">
                  <c:v>-95.776562499999955</c:v>
                </c:pt>
                <c:pt idx="3571">
                  <c:v>-83.8984375</c:v>
                </c:pt>
                <c:pt idx="3572">
                  <c:v>-71.534895833332939</c:v>
                </c:pt>
                <c:pt idx="3573">
                  <c:v>-57.879062499999918</c:v>
                </c:pt>
                <c:pt idx="3574">
                  <c:v>-48.459166666666988</c:v>
                </c:pt>
                <c:pt idx="3575">
                  <c:v>-34.014375000000086</c:v>
                </c:pt>
                <c:pt idx="3576">
                  <c:v>-22.652395833333003</c:v>
                </c:pt>
                <c:pt idx="3577">
                  <c:v>-13.725312499999973</c:v>
                </c:pt>
                <c:pt idx="3578">
                  <c:v>-12.074791666667011</c:v>
                </c:pt>
                <c:pt idx="3579">
                  <c:v>-15.744479166666906</c:v>
                </c:pt>
                <c:pt idx="3580">
                  <c:v>-21.155833333333021</c:v>
                </c:pt>
                <c:pt idx="3581">
                  <c:v>-22.697812500000964</c:v>
                </c:pt>
                <c:pt idx="3582">
                  <c:v>-23.639479166665978</c:v>
                </c:pt>
                <c:pt idx="3583">
                  <c:v>-28.787708333333057</c:v>
                </c:pt>
                <c:pt idx="3584">
                  <c:v>-31.626354166666943</c:v>
                </c:pt>
                <c:pt idx="3585">
                  <c:v>-36.640312499999936</c:v>
                </c:pt>
                <c:pt idx="3586">
                  <c:v>-36.300729166665974</c:v>
                </c:pt>
                <c:pt idx="3587">
                  <c:v>-31.656562500000973</c:v>
                </c:pt>
                <c:pt idx="3588">
                  <c:v>-22.533437499998968</c:v>
                </c:pt>
                <c:pt idx="3589">
                  <c:v>-14.562916666666979</c:v>
                </c:pt>
                <c:pt idx="3590">
                  <c:v>-8.9722916666669335</c:v>
                </c:pt>
                <c:pt idx="3591">
                  <c:v>-9.034374999999045</c:v>
                </c:pt>
                <c:pt idx="3592">
                  <c:v>-12.051666666667074</c:v>
                </c:pt>
                <c:pt idx="3593">
                  <c:v>-14.803229166667052</c:v>
                </c:pt>
                <c:pt idx="3594">
                  <c:v>-14.821041666666019</c:v>
                </c:pt>
                <c:pt idx="3595">
                  <c:v>-13.185208333333094</c:v>
                </c:pt>
                <c:pt idx="3596">
                  <c:v>-11.463437500000055</c:v>
                </c:pt>
                <c:pt idx="3597">
                  <c:v>-6.9909374999999727</c:v>
                </c:pt>
                <c:pt idx="3598">
                  <c:v>7.8259375000000091</c:v>
                </c:pt>
                <c:pt idx="3599">
                  <c:v>28.719791666666993</c:v>
                </c:pt>
                <c:pt idx="3600">
                  <c:v>50.46937499999899</c:v>
                </c:pt>
                <c:pt idx="3601">
                  <c:v>68.980937500000095</c:v>
                </c:pt>
                <c:pt idx="3602">
                  <c:v>75.253645833333053</c:v>
                </c:pt>
                <c:pt idx="3603">
                  <c:v>67.983645833332957</c:v>
                </c:pt>
                <c:pt idx="3604">
                  <c:v>56.345937499999991</c:v>
                </c:pt>
                <c:pt idx="3605">
                  <c:v>47.796666666666056</c:v>
                </c:pt>
                <c:pt idx="3606">
                  <c:v>42.394270833333053</c:v>
                </c:pt>
                <c:pt idx="3607">
                  <c:v>39.574999999999022</c:v>
                </c:pt>
                <c:pt idx="3608">
                  <c:v>41.819166666665978</c:v>
                </c:pt>
                <c:pt idx="3609">
                  <c:v>43.879687500000045</c:v>
                </c:pt>
                <c:pt idx="3610">
                  <c:v>45.64385416666596</c:v>
                </c:pt>
                <c:pt idx="3611">
                  <c:v>48.978749999999991</c:v>
                </c:pt>
                <c:pt idx="3612">
                  <c:v>49.904583333332994</c:v>
                </c:pt>
                <c:pt idx="3613">
                  <c:v>51.14906249999899</c:v>
                </c:pt>
                <c:pt idx="3614">
                  <c:v>52.875625000000014</c:v>
                </c:pt>
                <c:pt idx="3615">
                  <c:v>56.050000000000068</c:v>
                </c:pt>
                <c:pt idx="3616">
                  <c:v>58.911979166666924</c:v>
                </c:pt>
                <c:pt idx="3617">
                  <c:v>60.044270833332916</c:v>
                </c:pt>
                <c:pt idx="3618">
                  <c:v>60.878541666667047</c:v>
                </c:pt>
                <c:pt idx="3619">
                  <c:v>61.984270833332971</c:v>
                </c:pt>
                <c:pt idx="3620">
                  <c:v>62.662916666666092</c:v>
                </c:pt>
                <c:pt idx="3621">
                  <c:v>62.583229166666911</c:v>
                </c:pt>
                <c:pt idx="3622">
                  <c:v>62.561145833333967</c:v>
                </c:pt>
                <c:pt idx="3623">
                  <c:v>62.170833333333007</c:v>
                </c:pt>
                <c:pt idx="3624">
                  <c:v>61.860416666666993</c:v>
                </c:pt>
                <c:pt idx="3625">
                  <c:v>61.607604166665965</c:v>
                </c:pt>
                <c:pt idx="3626">
                  <c:v>61.96322916666702</c:v>
                </c:pt>
                <c:pt idx="3627">
                  <c:v>65.355729166667061</c:v>
                </c:pt>
                <c:pt idx="3628">
                  <c:v>63.691145833333962</c:v>
                </c:pt>
                <c:pt idx="3629">
                  <c:v>62.475208333332944</c:v>
                </c:pt>
                <c:pt idx="3630">
                  <c:v>55.157916666667006</c:v>
                </c:pt>
                <c:pt idx="3631">
                  <c:v>38.913541666667015</c:v>
                </c:pt>
                <c:pt idx="3632">
                  <c:v>21.161979166667038</c:v>
                </c:pt>
                <c:pt idx="3633">
                  <c:v>15.188020833332985</c:v>
                </c:pt>
                <c:pt idx="3634">
                  <c:v>12.861666666666906</c:v>
                </c:pt>
                <c:pt idx="3635">
                  <c:v>12.542708333333053</c:v>
                </c:pt>
                <c:pt idx="3636">
                  <c:v>12.592187499999</c:v>
                </c:pt>
                <c:pt idx="3637">
                  <c:v>6.2585416666670426</c:v>
                </c:pt>
                <c:pt idx="3638">
                  <c:v>-6.013854166666988</c:v>
                </c:pt>
                <c:pt idx="3639">
                  <c:v>-7.6582291666660467</c:v>
                </c:pt>
                <c:pt idx="3640">
                  <c:v>-8.25</c:v>
                </c:pt>
                <c:pt idx="3641">
                  <c:v>-7.4881249999999682</c:v>
                </c:pt>
                <c:pt idx="3642">
                  <c:v>-7.4106249999999818</c:v>
                </c:pt>
                <c:pt idx="3643">
                  <c:v>-7.3354166666659921</c:v>
                </c:pt>
                <c:pt idx="3644">
                  <c:v>-7.2515624999999773</c:v>
                </c:pt>
                <c:pt idx="3645">
                  <c:v>-7.4872916666670335</c:v>
                </c:pt>
                <c:pt idx="3646">
                  <c:v>-7.6145833333329165</c:v>
                </c:pt>
                <c:pt idx="3647">
                  <c:v>-7.644166666666024</c:v>
                </c:pt>
                <c:pt idx="3648">
                  <c:v>-7.1596875000000182</c:v>
                </c:pt>
                <c:pt idx="3649">
                  <c:v>-6.9306249999999636</c:v>
                </c:pt>
                <c:pt idx="3650">
                  <c:v>-6.7901041666660831</c:v>
                </c:pt>
                <c:pt idx="3651">
                  <c:v>-7.3521875000000136</c:v>
                </c:pt>
                <c:pt idx="3652">
                  <c:v>-7.5804166666670199</c:v>
                </c:pt>
                <c:pt idx="3653">
                  <c:v>-7.7838541666669698</c:v>
                </c:pt>
                <c:pt idx="3654">
                  <c:v>-7.669062499999086</c:v>
                </c:pt>
                <c:pt idx="3655">
                  <c:v>-9.1833333333330529</c:v>
                </c:pt>
                <c:pt idx="3656">
                  <c:v>-22.829687499999977</c:v>
                </c:pt>
                <c:pt idx="3657">
                  <c:v>-12.271041666666974</c:v>
                </c:pt>
                <c:pt idx="3658">
                  <c:v>-4.5656249999989882</c:v>
                </c:pt>
                <c:pt idx="3659">
                  <c:v>-3.4239583333319956</c:v>
                </c:pt>
                <c:pt idx="3660">
                  <c:v>-3.6853125000000091</c:v>
                </c:pt>
                <c:pt idx="3661">
                  <c:v>-4.5040625000000318</c:v>
                </c:pt>
                <c:pt idx="3662">
                  <c:v>-4.2623958333330165</c:v>
                </c:pt>
                <c:pt idx="3663">
                  <c:v>-4.6769791666669676</c:v>
                </c:pt>
                <c:pt idx="3664">
                  <c:v>-4.5537500000000364</c:v>
                </c:pt>
                <c:pt idx="3665">
                  <c:v>-4.8815624999999727</c:v>
                </c:pt>
                <c:pt idx="3666">
                  <c:v>-4.5236458333329779</c:v>
                </c:pt>
                <c:pt idx="3667">
                  <c:v>-2.6140624999999886</c:v>
                </c:pt>
                <c:pt idx="3668">
                  <c:v>12.095937499999991</c:v>
                </c:pt>
                <c:pt idx="3669">
                  <c:v>18.09208333333396</c:v>
                </c:pt>
                <c:pt idx="3670">
                  <c:v>23.736562500000957</c:v>
                </c:pt>
                <c:pt idx="3671">
                  <c:v>27.520104166665988</c:v>
                </c:pt>
                <c:pt idx="3672">
                  <c:v>22.861145833333921</c:v>
                </c:pt>
                <c:pt idx="3673">
                  <c:v>-16.743645833333005</c:v>
                </c:pt>
                <c:pt idx="3674">
                  <c:v>-72.361249999999984</c:v>
                </c:pt>
                <c:pt idx="3675">
                  <c:v>-100.18177083333404</c:v>
                </c:pt>
                <c:pt idx="3676">
                  <c:v>-112.10145833333399</c:v>
                </c:pt>
                <c:pt idx="3677">
                  <c:v>-117.17770833333299</c:v>
                </c:pt>
                <c:pt idx="3678">
                  <c:v>-116.57416666666597</c:v>
                </c:pt>
                <c:pt idx="3679">
                  <c:v>-118.20437500000003</c:v>
                </c:pt>
                <c:pt idx="3680">
                  <c:v>-118.006458333333</c:v>
                </c:pt>
                <c:pt idx="3681">
                  <c:v>-117.75302083333304</c:v>
                </c:pt>
                <c:pt idx="3682">
                  <c:v>-114.89718750000003</c:v>
                </c:pt>
                <c:pt idx="3683">
                  <c:v>-108.65572916666702</c:v>
                </c:pt>
                <c:pt idx="3684">
                  <c:v>-97.65072916666702</c:v>
                </c:pt>
                <c:pt idx="3685">
                  <c:v>-39.310625000000982</c:v>
                </c:pt>
                <c:pt idx="3686">
                  <c:v>0.20395833333202518</c:v>
                </c:pt>
                <c:pt idx="3687">
                  <c:v>6.1068749999990359</c:v>
                </c:pt>
                <c:pt idx="3688">
                  <c:v>-39.381979166667065</c:v>
                </c:pt>
                <c:pt idx="3689">
                  <c:v>-58.143958333331966</c:v>
                </c:pt>
                <c:pt idx="3690">
                  <c:v>-47.466666666666924</c:v>
                </c:pt>
                <c:pt idx="3691">
                  <c:v>-35.344166666666979</c:v>
                </c:pt>
                <c:pt idx="3692">
                  <c:v>-23.551874999999995</c:v>
                </c:pt>
                <c:pt idx="3693">
                  <c:v>-15.389791666667065</c:v>
                </c:pt>
                <c:pt idx="3694">
                  <c:v>-6.8286458333340079</c:v>
                </c:pt>
                <c:pt idx="3695">
                  <c:v>-0.59541666666689252</c:v>
                </c:pt>
                <c:pt idx="3696">
                  <c:v>2.4206249999990632</c:v>
                </c:pt>
                <c:pt idx="3697">
                  <c:v>2.8027083333329301</c:v>
                </c:pt>
                <c:pt idx="3698">
                  <c:v>-1.0456249999999727</c:v>
                </c:pt>
                <c:pt idx="3699">
                  <c:v>-2.0912500000010823</c:v>
                </c:pt>
                <c:pt idx="3700">
                  <c:v>-2.3506250000000364</c:v>
                </c:pt>
                <c:pt idx="3701">
                  <c:v>-1.8234375000009777</c:v>
                </c:pt>
                <c:pt idx="3702">
                  <c:v>-1.9162499999999909</c:v>
                </c:pt>
                <c:pt idx="3703">
                  <c:v>-2.1667708333329756</c:v>
                </c:pt>
                <c:pt idx="3704">
                  <c:v>-2.5769791666659785</c:v>
                </c:pt>
                <c:pt idx="3705">
                  <c:v>-2.9191666666679339</c:v>
                </c:pt>
                <c:pt idx="3706">
                  <c:v>-4.4622916666660331</c:v>
                </c:pt>
                <c:pt idx="3707">
                  <c:v>-4.9926041666670926</c:v>
                </c:pt>
                <c:pt idx="3708">
                  <c:v>-4.1180208333319115</c:v>
                </c:pt>
                <c:pt idx="3709">
                  <c:v>-3.5661458333329392</c:v>
                </c:pt>
                <c:pt idx="3710">
                  <c:v>-3.7545833333330165</c:v>
                </c:pt>
                <c:pt idx="3711">
                  <c:v>-3.2988541666669562</c:v>
                </c:pt>
                <c:pt idx="3712">
                  <c:v>-2.4284374999999727</c:v>
                </c:pt>
                <c:pt idx="3713">
                  <c:v>-2.5677083333330302</c:v>
                </c:pt>
                <c:pt idx="3714">
                  <c:v>5.4479166665942103E-2</c:v>
                </c:pt>
                <c:pt idx="3715">
                  <c:v>-1.064270833333012</c:v>
                </c:pt>
                <c:pt idx="3716">
                  <c:v>-17.2884375000001</c:v>
                </c:pt>
                <c:pt idx="3717">
                  <c:v>-8.9514583333329938</c:v>
                </c:pt>
                <c:pt idx="3718">
                  <c:v>-5.4363541666670017</c:v>
                </c:pt>
                <c:pt idx="3719">
                  <c:v>-4.3807291666660149</c:v>
                </c:pt>
                <c:pt idx="3720">
                  <c:v>-3.4619791666660831</c:v>
                </c:pt>
                <c:pt idx="3721">
                  <c:v>-1.7068750000000819</c:v>
                </c:pt>
                <c:pt idx="3722">
                  <c:v>-1.3664583333329574</c:v>
                </c:pt>
                <c:pt idx="3723">
                  <c:v>-0.77927083333304381</c:v>
                </c:pt>
                <c:pt idx="3724">
                  <c:v>-0.73187500000005912</c:v>
                </c:pt>
                <c:pt idx="3725">
                  <c:v>-0.75052083333298469</c:v>
                </c:pt>
                <c:pt idx="3726">
                  <c:v>-0.77229166666802485</c:v>
                </c:pt>
                <c:pt idx="3727">
                  <c:v>-0.8203125</c:v>
                </c:pt>
                <c:pt idx="3728">
                  <c:v>-0.97010416666694255</c:v>
                </c:pt>
                <c:pt idx="3729">
                  <c:v>-1.22687499999995</c:v>
                </c:pt>
                <c:pt idx="3730">
                  <c:v>-1.369166666665933</c:v>
                </c:pt>
                <c:pt idx="3731">
                  <c:v>-2.0620833333330211</c:v>
                </c:pt>
                <c:pt idx="3732">
                  <c:v>-1.4117708333340033</c:v>
                </c:pt>
                <c:pt idx="3733">
                  <c:v>-0.93031250000001364</c:v>
                </c:pt>
                <c:pt idx="3734">
                  <c:v>-0.34197916666596484</c:v>
                </c:pt>
                <c:pt idx="3735">
                  <c:v>-0.28239583333402152</c:v>
                </c:pt>
                <c:pt idx="3736">
                  <c:v>-0.32802083333399423</c:v>
                </c:pt>
                <c:pt idx="3737">
                  <c:v>-0.24645833333408973</c:v>
                </c:pt>
                <c:pt idx="3738">
                  <c:v>-0.18104166666705623</c:v>
                </c:pt>
                <c:pt idx="3739">
                  <c:v>-7.1666666666942547E-2</c:v>
                </c:pt>
                <c:pt idx="3740">
                  <c:v>3.1562500000063665E-2</c:v>
                </c:pt>
                <c:pt idx="3741">
                  <c:v>0.16125000000101863</c:v>
                </c:pt>
                <c:pt idx="3742">
                  <c:v>0.25635416666705169</c:v>
                </c:pt>
                <c:pt idx="3743">
                  <c:v>0.31802083333400333</c:v>
                </c:pt>
                <c:pt idx="3744">
                  <c:v>0.7851041666680203</c:v>
                </c:pt>
                <c:pt idx="3745">
                  <c:v>0.88750000000004547</c:v>
                </c:pt>
                <c:pt idx="3746">
                  <c:v>4.5741666666659739</c:v>
                </c:pt>
                <c:pt idx="3747">
                  <c:v>6.4966666666659876</c:v>
                </c:pt>
                <c:pt idx="3748">
                  <c:v>9.4812499999990223</c:v>
                </c:pt>
                <c:pt idx="3749">
                  <c:v>11.267395833333012</c:v>
                </c:pt>
                <c:pt idx="3750">
                  <c:v>12.785208333333003</c:v>
                </c:pt>
                <c:pt idx="3751">
                  <c:v>15.636250000000018</c:v>
                </c:pt>
                <c:pt idx="3752">
                  <c:v>18.569895833334044</c:v>
                </c:pt>
                <c:pt idx="3753">
                  <c:v>19.398124999999027</c:v>
                </c:pt>
                <c:pt idx="3754">
                  <c:v>20.248020833332021</c:v>
                </c:pt>
                <c:pt idx="3755">
                  <c:v>21.654791666668075</c:v>
                </c:pt>
                <c:pt idx="3756">
                  <c:v>22.910520833333976</c:v>
                </c:pt>
                <c:pt idx="3757">
                  <c:v>23.576770833333967</c:v>
                </c:pt>
                <c:pt idx="3758">
                  <c:v>25.813333333333958</c:v>
                </c:pt>
                <c:pt idx="3759">
                  <c:v>25.931562500000041</c:v>
                </c:pt>
                <c:pt idx="3760">
                  <c:v>24.324687500001005</c:v>
                </c:pt>
                <c:pt idx="3761">
                  <c:v>23.397604166666952</c:v>
                </c:pt>
                <c:pt idx="3762">
                  <c:v>29.845625000000041</c:v>
                </c:pt>
                <c:pt idx="3763">
                  <c:v>37.828020833333994</c:v>
                </c:pt>
                <c:pt idx="3764">
                  <c:v>32.687291666666056</c:v>
                </c:pt>
                <c:pt idx="3765">
                  <c:v>28.194166666665978</c:v>
                </c:pt>
                <c:pt idx="3766">
                  <c:v>28.644479166666997</c:v>
                </c:pt>
                <c:pt idx="3767">
                  <c:v>28.990729166666938</c:v>
                </c:pt>
                <c:pt idx="3768">
                  <c:v>24.879791666666961</c:v>
                </c:pt>
                <c:pt idx="3769">
                  <c:v>28.594479166666929</c:v>
                </c:pt>
                <c:pt idx="3770">
                  <c:v>30.300312500000018</c:v>
                </c:pt>
                <c:pt idx="3771">
                  <c:v>29.612395833333039</c:v>
                </c:pt>
                <c:pt idx="3772">
                  <c:v>31.115833333332944</c:v>
                </c:pt>
                <c:pt idx="3773">
                  <c:v>33.107187500000009</c:v>
                </c:pt>
                <c:pt idx="3774">
                  <c:v>32.157604166666033</c:v>
                </c:pt>
                <c:pt idx="3775">
                  <c:v>31.806979166665997</c:v>
                </c:pt>
                <c:pt idx="3776">
                  <c:v>37.759166666666033</c:v>
                </c:pt>
                <c:pt idx="3777">
                  <c:v>284.28864583333291</c:v>
                </c:pt>
                <c:pt idx="3778">
                  <c:v>223.58135416666596</c:v>
                </c:pt>
                <c:pt idx="3779">
                  <c:v>137.04479166666704</c:v>
                </c:pt>
                <c:pt idx="3780">
                  <c:v>115.88593750000103</c:v>
                </c:pt>
                <c:pt idx="3781">
                  <c:v>112.1690625</c:v>
                </c:pt>
                <c:pt idx="3782">
                  <c:v>90.571250000000987</c:v>
                </c:pt>
                <c:pt idx="3783">
                  <c:v>79.334166666666022</c:v>
                </c:pt>
                <c:pt idx="3784">
                  <c:v>47.162395833334017</c:v>
                </c:pt>
                <c:pt idx="3785">
                  <c:v>47.067708333332973</c:v>
                </c:pt>
                <c:pt idx="3786">
                  <c:v>36.867291666665949</c:v>
                </c:pt>
                <c:pt idx="3787">
                  <c:v>-10.032395833332998</c:v>
                </c:pt>
                <c:pt idx="3788">
                  <c:v>5.8119791666659921</c:v>
                </c:pt>
                <c:pt idx="3789">
                  <c:v>-3.2618750000000318</c:v>
                </c:pt>
                <c:pt idx="3790">
                  <c:v>-0.47406250000000227</c:v>
                </c:pt>
                <c:pt idx="3791">
                  <c:v>21.63187499999998</c:v>
                </c:pt>
                <c:pt idx="3792">
                  <c:v>-45.676354166666954</c:v>
                </c:pt>
                <c:pt idx="3793">
                  <c:v>-2.1167708333339874</c:v>
                </c:pt>
                <c:pt idx="3794">
                  <c:v>0.86624999999997954</c:v>
                </c:pt>
                <c:pt idx="3795">
                  <c:v>0.7152083333330097</c:v>
                </c:pt>
                <c:pt idx="3796">
                  <c:v>-0.25927083333300516</c:v>
                </c:pt>
                <c:pt idx="3797">
                  <c:v>-0.76364583333298697</c:v>
                </c:pt>
                <c:pt idx="3798">
                  <c:v>0.71395833333298242</c:v>
                </c:pt>
                <c:pt idx="3799">
                  <c:v>-0.27281249999998636</c:v>
                </c:pt>
                <c:pt idx="3800">
                  <c:v>-1.2678124999999909</c:v>
                </c:pt>
                <c:pt idx="3801">
                  <c:v>-0.44541666666600577</c:v>
                </c:pt>
                <c:pt idx="3802">
                  <c:v>1.0425000000000182</c:v>
                </c:pt>
                <c:pt idx="3803">
                  <c:v>-0.81125000000002956</c:v>
                </c:pt>
                <c:pt idx="3804">
                  <c:v>4.7289583333329688</c:v>
                </c:pt>
                <c:pt idx="3805">
                  <c:v>8.9512500000000159</c:v>
                </c:pt>
                <c:pt idx="3806">
                  <c:v>11.734479166666006</c:v>
                </c:pt>
                <c:pt idx="3807">
                  <c:v>11.636562499999968</c:v>
                </c:pt>
                <c:pt idx="3808">
                  <c:v>12.238749999999982</c:v>
                </c:pt>
                <c:pt idx="3809">
                  <c:v>3.4268749999999955</c:v>
                </c:pt>
                <c:pt idx="3810">
                  <c:v>-2.4989583333340306</c:v>
                </c:pt>
                <c:pt idx="3811">
                  <c:v>-4.7662499999999568</c:v>
                </c:pt>
                <c:pt idx="3812">
                  <c:v>-5.6872916666669653</c:v>
                </c:pt>
                <c:pt idx="3813">
                  <c:v>-1.5688541666670233</c:v>
                </c:pt>
                <c:pt idx="3814">
                  <c:v>-1.7924999999999898</c:v>
                </c:pt>
                <c:pt idx="3815">
                  <c:v>-1.3155208333339772</c:v>
                </c:pt>
                <c:pt idx="3816">
                  <c:v>-0.34750000000002501</c:v>
                </c:pt>
                <c:pt idx="3817">
                  <c:v>-7.6979166667001664E-2</c:v>
                </c:pt>
                <c:pt idx="3818">
                  <c:v>-3.7604166666994843E-2</c:v>
                </c:pt>
                <c:pt idx="3819">
                  <c:v>-2.2187500000001137E-2</c:v>
                </c:pt>
                <c:pt idx="3820">
                  <c:v>7.8125E-2</c:v>
                </c:pt>
                <c:pt idx="3821">
                  <c:v>2.1666666665993262E-2</c:v>
                </c:pt>
                <c:pt idx="3822">
                  <c:v>-1.2812499999995453E-2</c:v>
                </c:pt>
                <c:pt idx="3823">
                  <c:v>-7.4687500000010232E-2</c:v>
                </c:pt>
                <c:pt idx="3824">
                  <c:v>-0.18302083333298924</c:v>
                </c:pt>
                <c:pt idx="3825">
                  <c:v>-0.28614583333299493</c:v>
                </c:pt>
                <c:pt idx="3826">
                  <c:v>-0.31437500000001251</c:v>
                </c:pt>
                <c:pt idx="3827">
                  <c:v>-0.26604166666700735</c:v>
                </c:pt>
                <c:pt idx="3828">
                  <c:v>-0.25072916666698575</c:v>
                </c:pt>
                <c:pt idx="3829">
                  <c:v>5.979166666699598E-2</c:v>
                </c:pt>
                <c:pt idx="3830">
                  <c:v>0.18458333333299493</c:v>
                </c:pt>
                <c:pt idx="3831">
                  <c:v>-0.25593749999998749</c:v>
                </c:pt>
                <c:pt idx="3832">
                  <c:v>-1.6730208333330268</c:v>
                </c:pt>
                <c:pt idx="3833">
                  <c:v>-1.4088541666669983</c:v>
                </c:pt>
                <c:pt idx="3834">
                  <c:v>-0.66958333333400333</c:v>
                </c:pt>
                <c:pt idx="3835">
                  <c:v>-2.2390625000000171</c:v>
                </c:pt>
                <c:pt idx="3836">
                  <c:v>-4.9084374999999909</c:v>
                </c:pt>
                <c:pt idx="3837">
                  <c:v>-4.5021874999999909</c:v>
                </c:pt>
                <c:pt idx="3838">
                  <c:v>-3.9332291666669903</c:v>
                </c:pt>
                <c:pt idx="3839">
                  <c:v>-4.0333333333330188</c:v>
                </c:pt>
                <c:pt idx="3840">
                  <c:v>-2.7005208333330017</c:v>
                </c:pt>
                <c:pt idx="3841">
                  <c:v>-0.5436458333329881</c:v>
                </c:pt>
                <c:pt idx="3842">
                  <c:v>-0.6168750000000216</c:v>
                </c:pt>
                <c:pt idx="3843">
                  <c:v>-1.1795833333339942</c:v>
                </c:pt>
                <c:pt idx="3844">
                  <c:v>-0.62135416666700394</c:v>
                </c:pt>
                <c:pt idx="3845">
                  <c:v>0.9498958333329881</c:v>
                </c:pt>
                <c:pt idx="3846">
                  <c:v>-0.39010416666698688</c:v>
                </c:pt>
                <c:pt idx="3847">
                  <c:v>-0.69489583333299265</c:v>
                </c:pt>
                <c:pt idx="3848">
                  <c:v>-0.52052083333401811</c:v>
                </c:pt>
                <c:pt idx="3849">
                  <c:v>-0.41583333333298356</c:v>
                </c:pt>
                <c:pt idx="3850">
                  <c:v>1.7604166667013033E-2</c:v>
                </c:pt>
                <c:pt idx="3851">
                  <c:v>0.70614583333298242</c:v>
                </c:pt>
                <c:pt idx="3852">
                  <c:v>-0.31822916666601486</c:v>
                </c:pt>
                <c:pt idx="3853">
                  <c:v>-0.21718749999999432</c:v>
                </c:pt>
                <c:pt idx="3854">
                  <c:v>-0.18572916666701644</c:v>
                </c:pt>
                <c:pt idx="3855">
                  <c:v>0.49322916666699257</c:v>
                </c:pt>
                <c:pt idx="3856">
                  <c:v>-0.59968749999998749</c:v>
                </c:pt>
                <c:pt idx="3857">
                  <c:v>-0.37479166666599895</c:v>
                </c:pt>
                <c:pt idx="3858">
                  <c:v>11.64635416666701</c:v>
                </c:pt>
                <c:pt idx="3859">
                  <c:v>18.654062500000009</c:v>
                </c:pt>
                <c:pt idx="3860">
                  <c:v>25.225416666667002</c:v>
                </c:pt>
                <c:pt idx="3861">
                  <c:v>32.977395833332992</c:v>
                </c:pt>
                <c:pt idx="3862">
                  <c:v>42.187291666666994</c:v>
                </c:pt>
                <c:pt idx="3863">
                  <c:v>50.518958333332989</c:v>
                </c:pt>
                <c:pt idx="3864">
                  <c:v>31.9921875</c:v>
                </c:pt>
                <c:pt idx="3865">
                  <c:v>2.338645833333004</c:v>
                </c:pt>
                <c:pt idx="3866">
                  <c:v>-0.25187499999998408</c:v>
                </c:pt>
                <c:pt idx="3867">
                  <c:v>-0.26354166666598644</c:v>
                </c:pt>
                <c:pt idx="3868">
                  <c:v>-0.23958333333399651</c:v>
                </c:pt>
                <c:pt idx="3869">
                  <c:v>-6.2916666666978927E-2</c:v>
                </c:pt>
                <c:pt idx="3870">
                  <c:v>-1.7500000000012506E-2</c:v>
                </c:pt>
                <c:pt idx="3871">
                  <c:v>-1.6666666670062114E-3</c:v>
                </c:pt>
                <c:pt idx="3872">
                  <c:v>-0.15937499999998295</c:v>
                </c:pt>
                <c:pt idx="3873">
                  <c:v>-0.16510416666699257</c:v>
                </c:pt>
                <c:pt idx="3874">
                  <c:v>-3.0520833332985831E-2</c:v>
                </c:pt>
                <c:pt idx="3875">
                  <c:v>3.9270833333006294E-2</c:v>
                </c:pt>
                <c:pt idx="3876">
                  <c:v>0.22562500000000796</c:v>
                </c:pt>
                <c:pt idx="3877">
                  <c:v>0.26489583333301425</c:v>
                </c:pt>
                <c:pt idx="3878">
                  <c:v>0.13354166666698575</c:v>
                </c:pt>
                <c:pt idx="3879">
                  <c:v>0.4092708333340056</c:v>
                </c:pt>
                <c:pt idx="3880">
                  <c:v>0.15375000000000227</c:v>
                </c:pt>
                <c:pt idx="3881">
                  <c:v>3.8749999999993179E-2</c:v>
                </c:pt>
                <c:pt idx="3882">
                  <c:v>-8.59375E-2</c:v>
                </c:pt>
                <c:pt idx="3883">
                  <c:v>1.6561458333340227</c:v>
                </c:pt>
                <c:pt idx="3884">
                  <c:v>15.53031249999998</c:v>
                </c:pt>
                <c:pt idx="3885">
                  <c:v>28.576979166666973</c:v>
                </c:pt>
                <c:pt idx="3886">
                  <c:v>36.164687500000014</c:v>
                </c:pt>
                <c:pt idx="3887">
                  <c:v>41.286875000000038</c:v>
                </c:pt>
                <c:pt idx="3888">
                  <c:v>43.954375000000027</c:v>
                </c:pt>
                <c:pt idx="3889">
                  <c:v>45.810104166667003</c:v>
                </c:pt>
                <c:pt idx="3890">
                  <c:v>49.040208333332998</c:v>
                </c:pt>
                <c:pt idx="3891">
                  <c:v>53.705833333333004</c:v>
                </c:pt>
                <c:pt idx="3892">
                  <c:v>59.364479166665973</c:v>
                </c:pt>
                <c:pt idx="3893">
                  <c:v>65.396666666667016</c:v>
                </c:pt>
                <c:pt idx="3894">
                  <c:v>71.854062499999998</c:v>
                </c:pt>
                <c:pt idx="3895">
                  <c:v>70.840729166667018</c:v>
                </c:pt>
                <c:pt idx="3896">
                  <c:v>103.12395833333295</c:v>
                </c:pt>
                <c:pt idx="3897">
                  <c:v>94.552708333332987</c:v>
                </c:pt>
                <c:pt idx="3898">
                  <c:v>-8.7244791666660149</c:v>
                </c:pt>
                <c:pt idx="3899">
                  <c:v>-86.46218749999997</c:v>
                </c:pt>
                <c:pt idx="3900">
                  <c:v>-94.593333333333021</c:v>
                </c:pt>
                <c:pt idx="3901">
                  <c:v>-96.439583333333019</c:v>
                </c:pt>
                <c:pt idx="3902">
                  <c:v>-93.91312499999998</c:v>
                </c:pt>
                <c:pt idx="3903">
                  <c:v>-87.966979166667045</c:v>
                </c:pt>
                <c:pt idx="3904">
                  <c:v>-85.635937500000011</c:v>
                </c:pt>
                <c:pt idx="3905">
                  <c:v>-82.059374999999989</c:v>
                </c:pt>
                <c:pt idx="3906">
                  <c:v>-78.752083333334042</c:v>
                </c:pt>
                <c:pt idx="3907">
                  <c:v>-70.173645833334035</c:v>
                </c:pt>
                <c:pt idx="3908">
                  <c:v>-66.898541666666006</c:v>
                </c:pt>
                <c:pt idx="3909">
                  <c:v>-64.128020833333039</c:v>
                </c:pt>
                <c:pt idx="3910">
                  <c:v>-54.483229166667002</c:v>
                </c:pt>
                <c:pt idx="3911">
                  <c:v>-51.462916666666047</c:v>
                </c:pt>
                <c:pt idx="3912">
                  <c:v>-53.771979166666029</c:v>
                </c:pt>
                <c:pt idx="3913">
                  <c:v>-61.154479166665965</c:v>
                </c:pt>
                <c:pt idx="3914">
                  <c:v>-72.525624999999991</c:v>
                </c:pt>
                <c:pt idx="3915">
                  <c:v>-69.680104166666013</c:v>
                </c:pt>
                <c:pt idx="3916">
                  <c:v>-67.264479166667002</c:v>
                </c:pt>
                <c:pt idx="3917">
                  <c:v>-64.34250000000003</c:v>
                </c:pt>
                <c:pt idx="3918">
                  <c:v>-58.033333333333019</c:v>
                </c:pt>
                <c:pt idx="3919">
                  <c:v>-48.824062500000025</c:v>
                </c:pt>
                <c:pt idx="3920">
                  <c:v>-40.342187500000023</c:v>
                </c:pt>
                <c:pt idx="3921">
                  <c:v>-32.832395833332953</c:v>
                </c:pt>
                <c:pt idx="3922">
                  <c:v>-24.540416666665976</c:v>
                </c:pt>
                <c:pt idx="3923">
                  <c:v>-22.963541666666003</c:v>
                </c:pt>
                <c:pt idx="3924">
                  <c:v>-14.072916666667993</c:v>
                </c:pt>
                <c:pt idx="3925">
                  <c:v>-14.664166666667029</c:v>
                </c:pt>
                <c:pt idx="3926">
                  <c:v>-72.130729166666981</c:v>
                </c:pt>
                <c:pt idx="3927">
                  <c:v>-5.5803125000010141</c:v>
                </c:pt>
                <c:pt idx="3928">
                  <c:v>-2.9624999999999773</c:v>
                </c:pt>
                <c:pt idx="3929">
                  <c:v>-3.0526041666660149</c:v>
                </c:pt>
                <c:pt idx="3930">
                  <c:v>0.3283333333340579</c:v>
                </c:pt>
                <c:pt idx="3931">
                  <c:v>0.53645833333303017</c:v>
                </c:pt>
                <c:pt idx="3932">
                  <c:v>0.56177083333295741</c:v>
                </c:pt>
                <c:pt idx="3933">
                  <c:v>0.90979166666704714</c:v>
                </c:pt>
                <c:pt idx="3934">
                  <c:v>0.73510416666806577</c:v>
                </c:pt>
                <c:pt idx="3935">
                  <c:v>1.5124999999999318</c:v>
                </c:pt>
                <c:pt idx="3936">
                  <c:v>2.4450000000009595</c:v>
                </c:pt>
                <c:pt idx="3937">
                  <c:v>2.8412500000009686</c:v>
                </c:pt>
                <c:pt idx="3938">
                  <c:v>2.6580208333340352</c:v>
                </c:pt>
                <c:pt idx="3939">
                  <c:v>4.8358333333329711</c:v>
                </c:pt>
                <c:pt idx="3940">
                  <c:v>5.6088541666669016</c:v>
                </c:pt>
                <c:pt idx="3941">
                  <c:v>5.1023958333330484</c:v>
                </c:pt>
                <c:pt idx="3942">
                  <c:v>5.4127083333330575</c:v>
                </c:pt>
                <c:pt idx="3943">
                  <c:v>5.8935416666670335</c:v>
                </c:pt>
                <c:pt idx="3944">
                  <c:v>5.9721875000000182</c:v>
                </c:pt>
                <c:pt idx="3945">
                  <c:v>6.2804166666670653</c:v>
                </c:pt>
                <c:pt idx="3946">
                  <c:v>4.910520833333976</c:v>
                </c:pt>
                <c:pt idx="3947">
                  <c:v>4.3329166666669607</c:v>
                </c:pt>
                <c:pt idx="3948">
                  <c:v>4.6196875000000546</c:v>
                </c:pt>
                <c:pt idx="3949">
                  <c:v>5.4997916666669653</c:v>
                </c:pt>
                <c:pt idx="3950">
                  <c:v>8.1796875</c:v>
                </c:pt>
                <c:pt idx="3951">
                  <c:v>8.5262500000000045</c:v>
                </c:pt>
                <c:pt idx="3952">
                  <c:v>8.7444791666670199</c:v>
                </c:pt>
                <c:pt idx="3953">
                  <c:v>7.0993750000000091</c:v>
                </c:pt>
                <c:pt idx="3954">
                  <c:v>4.9669791666671017</c:v>
                </c:pt>
                <c:pt idx="3955">
                  <c:v>4.3340624999989359</c:v>
                </c:pt>
                <c:pt idx="3956">
                  <c:v>2.681145833333062</c:v>
                </c:pt>
                <c:pt idx="3957">
                  <c:v>1.0195833333330029</c:v>
                </c:pt>
                <c:pt idx="3958">
                  <c:v>1.2382291666669971</c:v>
                </c:pt>
                <c:pt idx="3959">
                  <c:v>2.4278124999999591</c:v>
                </c:pt>
                <c:pt idx="3960">
                  <c:v>50.181666666666956</c:v>
                </c:pt>
                <c:pt idx="3961">
                  <c:v>15.493333333332998</c:v>
                </c:pt>
                <c:pt idx="3962">
                  <c:v>1.6795833333330279</c:v>
                </c:pt>
                <c:pt idx="3963">
                  <c:v>1.7666666666659694</c:v>
                </c:pt>
                <c:pt idx="3964">
                  <c:v>0.90510416666700166</c:v>
                </c:pt>
                <c:pt idx="3965">
                  <c:v>0.78624999999999545</c:v>
                </c:pt>
                <c:pt idx="3966">
                  <c:v>2.8260416666660149</c:v>
                </c:pt>
                <c:pt idx="3967">
                  <c:v>4.802604166667038</c:v>
                </c:pt>
                <c:pt idx="3968">
                  <c:v>4.8354166666659921</c:v>
                </c:pt>
                <c:pt idx="3969">
                  <c:v>1.7019791666670017</c:v>
                </c:pt>
                <c:pt idx="3970">
                  <c:v>0.98416666666599895</c:v>
                </c:pt>
                <c:pt idx="3971">
                  <c:v>0.49624999999997499</c:v>
                </c:pt>
                <c:pt idx="3972">
                  <c:v>-6.9479166666951642E-2</c:v>
                </c:pt>
                <c:pt idx="3973">
                  <c:v>0.47635416666702213</c:v>
                </c:pt>
                <c:pt idx="3974">
                  <c:v>1.4307291666659694</c:v>
                </c:pt>
                <c:pt idx="3975">
                  <c:v>0.33437500000002274</c:v>
                </c:pt>
                <c:pt idx="3976">
                  <c:v>0.3359375</c:v>
                </c:pt>
                <c:pt idx="3977">
                  <c:v>0.16979166666601486</c:v>
                </c:pt>
                <c:pt idx="3978">
                  <c:v>-0.87343750000002274</c:v>
                </c:pt>
                <c:pt idx="3979">
                  <c:v>2.9507291666659512</c:v>
                </c:pt>
                <c:pt idx="3980">
                  <c:v>3.1324999999999932</c:v>
                </c:pt>
                <c:pt idx="3981">
                  <c:v>3.5434374999999818</c:v>
                </c:pt>
                <c:pt idx="3982">
                  <c:v>1.838333333333992</c:v>
                </c:pt>
                <c:pt idx="3983">
                  <c:v>0.6953125</c:v>
                </c:pt>
                <c:pt idx="3984">
                  <c:v>1.5460416666670085</c:v>
                </c:pt>
                <c:pt idx="3985">
                  <c:v>1.1908333333329892</c:v>
                </c:pt>
                <c:pt idx="3986">
                  <c:v>0.97760416666699257</c:v>
                </c:pt>
                <c:pt idx="3987">
                  <c:v>-1.3153124999989814</c:v>
                </c:pt>
                <c:pt idx="3988">
                  <c:v>-0.54760416666698575</c:v>
                </c:pt>
                <c:pt idx="3989">
                  <c:v>-0.29427083333399651</c:v>
                </c:pt>
                <c:pt idx="3990">
                  <c:v>-4.6249999999986358E-2</c:v>
                </c:pt>
                <c:pt idx="3991">
                  <c:v>-0.18958333333398514</c:v>
                </c:pt>
                <c:pt idx="3992">
                  <c:v>9.6666666666010315E-2</c:v>
                </c:pt>
                <c:pt idx="3993">
                  <c:v>-0.36333333333402607</c:v>
                </c:pt>
                <c:pt idx="3994">
                  <c:v>-0.3077083333340056</c:v>
                </c:pt>
                <c:pt idx="3995">
                  <c:v>-0.69489583333296423</c:v>
                </c:pt>
                <c:pt idx="3996">
                  <c:v>-0.53572916666598758</c:v>
                </c:pt>
                <c:pt idx="3997">
                  <c:v>-1.1441666666670471</c:v>
                </c:pt>
                <c:pt idx="3998">
                  <c:v>-1.076041666665958</c:v>
                </c:pt>
                <c:pt idx="3999">
                  <c:v>-0.87041666666698347</c:v>
                </c:pt>
                <c:pt idx="4000">
                  <c:v>-0.51437500000002956</c:v>
                </c:pt>
                <c:pt idx="4001">
                  <c:v>-0.2981249999990041</c:v>
                </c:pt>
                <c:pt idx="4002">
                  <c:v>-1.6532291666670176</c:v>
                </c:pt>
                <c:pt idx="4003">
                  <c:v>-2.9466666666669994</c:v>
                </c:pt>
                <c:pt idx="4004">
                  <c:v>-4.64031250000005</c:v>
                </c:pt>
                <c:pt idx="4005">
                  <c:v>-4.1010416666670153</c:v>
                </c:pt>
                <c:pt idx="4006">
                  <c:v>-2.9149999999999636</c:v>
                </c:pt>
                <c:pt idx="4007">
                  <c:v>-3.0005208333330415</c:v>
                </c:pt>
                <c:pt idx="4008">
                  <c:v>-2.8331249999999955</c:v>
                </c:pt>
                <c:pt idx="4009">
                  <c:v>-3.6259374999989973</c:v>
                </c:pt>
                <c:pt idx="4010">
                  <c:v>-3.9812499999999886</c:v>
                </c:pt>
                <c:pt idx="4011">
                  <c:v>-3.7831249999999841</c:v>
                </c:pt>
                <c:pt idx="4012">
                  <c:v>-3.2792708333320206</c:v>
                </c:pt>
                <c:pt idx="4013">
                  <c:v>-3.5502083333329892</c:v>
                </c:pt>
                <c:pt idx="4014">
                  <c:v>-3.3382291666659967</c:v>
                </c:pt>
                <c:pt idx="4015">
                  <c:v>-3.321979166665983</c:v>
                </c:pt>
                <c:pt idx="4016">
                  <c:v>-3.3898958333330143</c:v>
                </c:pt>
                <c:pt idx="4017">
                  <c:v>-3.1643750000000068</c:v>
                </c:pt>
                <c:pt idx="4018">
                  <c:v>-2.8700000000000045</c:v>
                </c:pt>
                <c:pt idx="4019">
                  <c:v>-3.2307291666659808</c:v>
                </c:pt>
                <c:pt idx="4020">
                  <c:v>-10.617291666667029</c:v>
                </c:pt>
                <c:pt idx="4021">
                  <c:v>-7.1150000000000091</c:v>
                </c:pt>
                <c:pt idx="4022">
                  <c:v>-3.6739583333330188</c:v>
                </c:pt>
                <c:pt idx="4023">
                  <c:v>-3.5482291666669994</c:v>
                </c:pt>
                <c:pt idx="4024">
                  <c:v>-4.06218750000005</c:v>
                </c:pt>
                <c:pt idx="4025">
                  <c:v>-3.84375</c:v>
                </c:pt>
                <c:pt idx="4026">
                  <c:v>-3.5164583333340147</c:v>
                </c:pt>
                <c:pt idx="4027">
                  <c:v>-3.3120833333339874</c:v>
                </c:pt>
                <c:pt idx="4028">
                  <c:v>-3.0522916666669744</c:v>
                </c:pt>
                <c:pt idx="4029">
                  <c:v>-3.0626041666670289</c:v>
                </c:pt>
                <c:pt idx="4030">
                  <c:v>-3.2122916666659762</c:v>
                </c:pt>
                <c:pt idx="4031">
                  <c:v>-4.1001041666669948</c:v>
                </c:pt>
                <c:pt idx="4032">
                  <c:v>-1.6059375000000387</c:v>
                </c:pt>
                <c:pt idx="4033">
                  <c:v>22.956145833334006</c:v>
                </c:pt>
                <c:pt idx="4034">
                  <c:v>29.114687500000002</c:v>
                </c:pt>
                <c:pt idx="4035">
                  <c:v>38.864062500001012</c:v>
                </c:pt>
                <c:pt idx="4036">
                  <c:v>45.940937500000018</c:v>
                </c:pt>
                <c:pt idx="4037">
                  <c:v>46.786249999999995</c:v>
                </c:pt>
                <c:pt idx="4038">
                  <c:v>39.666145833332962</c:v>
                </c:pt>
                <c:pt idx="4039">
                  <c:v>35.446041666667043</c:v>
                </c:pt>
                <c:pt idx="4040">
                  <c:v>34.953333333332978</c:v>
                </c:pt>
                <c:pt idx="4041">
                  <c:v>36.59187499999905</c:v>
                </c:pt>
                <c:pt idx="4042">
                  <c:v>38.927083333332007</c:v>
                </c:pt>
                <c:pt idx="4043">
                  <c:v>41.718645833333994</c:v>
                </c:pt>
                <c:pt idx="4044">
                  <c:v>43.544479166666974</c:v>
                </c:pt>
                <c:pt idx="4045">
                  <c:v>46.202916666666965</c:v>
                </c:pt>
                <c:pt idx="4046">
                  <c:v>47.308333333334019</c:v>
                </c:pt>
                <c:pt idx="4047">
                  <c:v>51.43322916666699</c:v>
                </c:pt>
                <c:pt idx="4048">
                  <c:v>58.445416666667029</c:v>
                </c:pt>
                <c:pt idx="4049">
                  <c:v>57.532708333333971</c:v>
                </c:pt>
                <c:pt idx="4050">
                  <c:v>26.392604166667013</c:v>
                </c:pt>
                <c:pt idx="4051">
                  <c:v>5.6414583333339579</c:v>
                </c:pt>
                <c:pt idx="4052">
                  <c:v>-10.567499999999995</c:v>
                </c:pt>
                <c:pt idx="4053">
                  <c:v>-5.7221875000000182</c:v>
                </c:pt>
                <c:pt idx="4054">
                  <c:v>1.5810416666670335</c:v>
                </c:pt>
                <c:pt idx="4055">
                  <c:v>2.4171874999989882</c:v>
                </c:pt>
                <c:pt idx="4056">
                  <c:v>2.5203125000000455</c:v>
                </c:pt>
                <c:pt idx="4057">
                  <c:v>2.5749999999989654</c:v>
                </c:pt>
                <c:pt idx="4058">
                  <c:v>2.7101041666659853</c:v>
                </c:pt>
                <c:pt idx="4059">
                  <c:v>2.9511458333340101</c:v>
                </c:pt>
                <c:pt idx="4060">
                  <c:v>2.7852083333340261</c:v>
                </c:pt>
                <c:pt idx="4061">
                  <c:v>3.5911458333330302</c:v>
                </c:pt>
                <c:pt idx="4062">
                  <c:v>0.99593750000002501</c:v>
                </c:pt>
                <c:pt idx="4063">
                  <c:v>-1.915729166665983</c:v>
                </c:pt>
                <c:pt idx="4064">
                  <c:v>-2.8200000000010164</c:v>
                </c:pt>
                <c:pt idx="4065">
                  <c:v>-3.0813541666670403</c:v>
                </c:pt>
                <c:pt idx="4066">
                  <c:v>-2.967083333334017</c:v>
                </c:pt>
                <c:pt idx="4067">
                  <c:v>-2.6143750000010186</c:v>
                </c:pt>
                <c:pt idx="4068">
                  <c:v>-2.9492708333330029</c:v>
                </c:pt>
                <c:pt idx="4069">
                  <c:v>-3.1334374999999568</c:v>
                </c:pt>
                <c:pt idx="4070">
                  <c:v>-2.8304166666670199</c:v>
                </c:pt>
                <c:pt idx="4071">
                  <c:v>-3.1827083333340056</c:v>
                </c:pt>
                <c:pt idx="4072">
                  <c:v>-4.1171875000009663</c:v>
                </c:pt>
                <c:pt idx="4073">
                  <c:v>-4.1805208333329915</c:v>
                </c:pt>
                <c:pt idx="4074">
                  <c:v>-4.5522916666659512</c:v>
                </c:pt>
                <c:pt idx="4075">
                  <c:v>-5.185208333333037</c:v>
                </c:pt>
                <c:pt idx="4076">
                  <c:v>-5.9557291666660035</c:v>
                </c:pt>
                <c:pt idx="4077">
                  <c:v>-5.5043750000000387</c:v>
                </c:pt>
                <c:pt idx="4078">
                  <c:v>-2.9679166666660421</c:v>
                </c:pt>
                <c:pt idx="4079">
                  <c:v>1.1132291666669971</c:v>
                </c:pt>
                <c:pt idx="4080">
                  <c:v>3.5271874999999682</c:v>
                </c:pt>
                <c:pt idx="4081">
                  <c:v>-26.563541666666993</c:v>
                </c:pt>
                <c:pt idx="4082">
                  <c:v>-106.38947916666609</c:v>
                </c:pt>
                <c:pt idx="4083">
                  <c:v>-54.202604166665992</c:v>
                </c:pt>
                <c:pt idx="4084">
                  <c:v>-23.376249999999914</c:v>
                </c:pt>
                <c:pt idx="4085">
                  <c:v>-13.810833333334017</c:v>
                </c:pt>
                <c:pt idx="4086">
                  <c:v>-7.7394791666670244</c:v>
                </c:pt>
                <c:pt idx="4087">
                  <c:v>-4.2431249999999636</c:v>
                </c:pt>
                <c:pt idx="4088">
                  <c:v>-1.8753125000000637</c:v>
                </c:pt>
                <c:pt idx="4089">
                  <c:v>-2.7729166666669016</c:v>
                </c:pt>
                <c:pt idx="4090">
                  <c:v>-1.7795833333329938</c:v>
                </c:pt>
                <c:pt idx="4091">
                  <c:v>-1.9945833333330256</c:v>
                </c:pt>
                <c:pt idx="4092">
                  <c:v>-0.73333333333403061</c:v>
                </c:pt>
                <c:pt idx="4093">
                  <c:v>-0.77302083333404426</c:v>
                </c:pt>
                <c:pt idx="4094">
                  <c:v>-0.24239583333303472</c:v>
                </c:pt>
                <c:pt idx="4095">
                  <c:v>-0.45281249999993634</c:v>
                </c:pt>
                <c:pt idx="4096">
                  <c:v>-0.14614583333298015</c:v>
                </c:pt>
                <c:pt idx="4097">
                  <c:v>-2.2187499999972715E-2</c:v>
                </c:pt>
                <c:pt idx="4098">
                  <c:v>0.10239583333407154</c:v>
                </c:pt>
                <c:pt idx="4099">
                  <c:v>-0.25302083333303926</c:v>
                </c:pt>
                <c:pt idx="4100">
                  <c:v>-7.6354166666988021E-2</c:v>
                </c:pt>
                <c:pt idx="4101">
                  <c:v>0.56864583333401697</c:v>
                </c:pt>
                <c:pt idx="4102">
                  <c:v>-0.18833333333304836</c:v>
                </c:pt>
                <c:pt idx="4103">
                  <c:v>-0.78604166666696074</c:v>
                </c:pt>
                <c:pt idx="4104">
                  <c:v>-0.43916666666689252</c:v>
                </c:pt>
                <c:pt idx="4105">
                  <c:v>-0.26906250000001819</c:v>
                </c:pt>
                <c:pt idx="4106">
                  <c:v>-0.18010416666697893</c:v>
                </c:pt>
                <c:pt idx="4107">
                  <c:v>-0.2067708333339624</c:v>
                </c:pt>
                <c:pt idx="4108">
                  <c:v>-0.35020833333396695</c:v>
                </c:pt>
                <c:pt idx="4109">
                  <c:v>-2.488645833333976</c:v>
                </c:pt>
                <c:pt idx="4110">
                  <c:v>-2.3307291666659467</c:v>
                </c:pt>
                <c:pt idx="4111">
                  <c:v>0.29583333333300743</c:v>
                </c:pt>
                <c:pt idx="4112">
                  <c:v>9.4109374999990223</c:v>
                </c:pt>
                <c:pt idx="4113">
                  <c:v>14.613750000001005</c:v>
                </c:pt>
                <c:pt idx="4114">
                  <c:v>12.515625000001023</c:v>
                </c:pt>
                <c:pt idx="4115">
                  <c:v>11.120729166666933</c:v>
                </c:pt>
                <c:pt idx="4116">
                  <c:v>11.322291666666956</c:v>
                </c:pt>
                <c:pt idx="4117">
                  <c:v>12.993020833334072</c:v>
                </c:pt>
                <c:pt idx="4118">
                  <c:v>17.312291666667079</c:v>
                </c:pt>
                <c:pt idx="4119">
                  <c:v>19.294166666667024</c:v>
                </c:pt>
                <c:pt idx="4120">
                  <c:v>19.285729166667011</c:v>
                </c:pt>
                <c:pt idx="4121">
                  <c:v>16.793958333334899</c:v>
                </c:pt>
                <c:pt idx="4122">
                  <c:v>14.97885416666702</c:v>
                </c:pt>
                <c:pt idx="4123">
                  <c:v>16.054062499999986</c:v>
                </c:pt>
                <c:pt idx="4124">
                  <c:v>20.402291666666088</c:v>
                </c:pt>
                <c:pt idx="4125">
                  <c:v>19.219166666666069</c:v>
                </c:pt>
                <c:pt idx="4126">
                  <c:v>22.20343749999995</c:v>
                </c:pt>
                <c:pt idx="4127">
                  <c:v>23.280416666666042</c:v>
                </c:pt>
                <c:pt idx="4128">
                  <c:v>22.888854166666988</c:v>
                </c:pt>
                <c:pt idx="4129">
                  <c:v>20.802291666665951</c:v>
                </c:pt>
                <c:pt idx="4130">
                  <c:v>19.276250000000005</c:v>
                </c:pt>
                <c:pt idx="4131">
                  <c:v>24.927499999998986</c:v>
                </c:pt>
                <c:pt idx="4132">
                  <c:v>26.744895833333089</c:v>
                </c:pt>
                <c:pt idx="4133">
                  <c:v>24.212916666666956</c:v>
                </c:pt>
                <c:pt idx="4134">
                  <c:v>22.783749999999031</c:v>
                </c:pt>
                <c:pt idx="4135">
                  <c:v>22.915000000000987</c:v>
                </c:pt>
                <c:pt idx="4136">
                  <c:v>28.182395833333999</c:v>
                </c:pt>
                <c:pt idx="4137">
                  <c:v>28.252499999999941</c:v>
                </c:pt>
                <c:pt idx="4138">
                  <c:v>24.724479166666924</c:v>
                </c:pt>
                <c:pt idx="4139">
                  <c:v>24.451874999999973</c:v>
                </c:pt>
                <c:pt idx="4140">
                  <c:v>20.042916666666088</c:v>
                </c:pt>
                <c:pt idx="4141">
                  <c:v>22.074270833334026</c:v>
                </c:pt>
                <c:pt idx="4142">
                  <c:v>29.328125</c:v>
                </c:pt>
                <c:pt idx="4143">
                  <c:v>10.224166666665951</c:v>
                </c:pt>
                <c:pt idx="4144">
                  <c:v>-79.687499999998977</c:v>
                </c:pt>
                <c:pt idx="4145">
                  <c:v>-112.81385416666706</c:v>
                </c:pt>
                <c:pt idx="4146">
                  <c:v>-91.221875000000068</c:v>
                </c:pt>
                <c:pt idx="4147">
                  <c:v>-53.263749999999959</c:v>
                </c:pt>
                <c:pt idx="4148">
                  <c:v>-25.195312499998977</c:v>
                </c:pt>
                <c:pt idx="4149">
                  <c:v>-7.2896875000000136</c:v>
                </c:pt>
                <c:pt idx="4150">
                  <c:v>1.6119791666669698</c:v>
                </c:pt>
                <c:pt idx="4151">
                  <c:v>5.2509374999999636</c:v>
                </c:pt>
                <c:pt idx="4152">
                  <c:v>6.3396875000000819</c:v>
                </c:pt>
                <c:pt idx="4153">
                  <c:v>8.2860416666670744</c:v>
                </c:pt>
                <c:pt idx="4154">
                  <c:v>7.9023958333330029</c:v>
                </c:pt>
                <c:pt idx="4155">
                  <c:v>8.2498958333329711</c:v>
                </c:pt>
                <c:pt idx="4156">
                  <c:v>5.3548958333319661</c:v>
                </c:pt>
                <c:pt idx="4157">
                  <c:v>1.529479166666988</c:v>
                </c:pt>
                <c:pt idx="4158">
                  <c:v>-0.86458333333291648</c:v>
                </c:pt>
                <c:pt idx="4159">
                  <c:v>0.17760416666601486</c:v>
                </c:pt>
                <c:pt idx="4160">
                  <c:v>3.7698958333330665</c:v>
                </c:pt>
                <c:pt idx="4161">
                  <c:v>6.1801041666660694</c:v>
                </c:pt>
                <c:pt idx="4162">
                  <c:v>7.8131250000000136</c:v>
                </c:pt>
                <c:pt idx="4163">
                  <c:v>8.6176041666659557</c:v>
                </c:pt>
                <c:pt idx="4164">
                  <c:v>9.4698958333340215</c:v>
                </c:pt>
                <c:pt idx="4165">
                  <c:v>9.3228124999989177</c:v>
                </c:pt>
                <c:pt idx="4166">
                  <c:v>7.293333333333976</c:v>
                </c:pt>
                <c:pt idx="4167">
                  <c:v>6.4430208333329801</c:v>
                </c:pt>
                <c:pt idx="4168">
                  <c:v>6.3606249999990041</c:v>
                </c:pt>
                <c:pt idx="4169">
                  <c:v>15.186562500000036</c:v>
                </c:pt>
                <c:pt idx="4170">
                  <c:v>22.355937500000095</c:v>
                </c:pt>
                <c:pt idx="4171">
                  <c:v>45.879374999999982</c:v>
                </c:pt>
                <c:pt idx="4172">
                  <c:v>107.354270833334</c:v>
                </c:pt>
                <c:pt idx="4173">
                  <c:v>127.23885416666599</c:v>
                </c:pt>
                <c:pt idx="4174">
                  <c:v>133.06333333333396</c:v>
                </c:pt>
                <c:pt idx="4175">
                  <c:v>143.70000000000391</c:v>
                </c:pt>
                <c:pt idx="4176">
                  <c:v>154.35312499999998</c:v>
                </c:pt>
                <c:pt idx="4177">
                  <c:v>161.64812499999607</c:v>
                </c:pt>
                <c:pt idx="4178">
                  <c:v>169.68677083333307</c:v>
                </c:pt>
                <c:pt idx="4179">
                  <c:v>175.65666666666596</c:v>
                </c:pt>
                <c:pt idx="4180">
                  <c:v>182.09260416666302</c:v>
                </c:pt>
                <c:pt idx="4181">
                  <c:v>186.00291666666692</c:v>
                </c:pt>
                <c:pt idx="4182">
                  <c:v>191.13979166666604</c:v>
                </c:pt>
                <c:pt idx="4183">
                  <c:v>195.23343749999606</c:v>
                </c:pt>
                <c:pt idx="4184">
                  <c:v>198.64572916666293</c:v>
                </c:pt>
                <c:pt idx="4185">
                  <c:v>201.74885416666302</c:v>
                </c:pt>
                <c:pt idx="4186">
                  <c:v>207.80666666666696</c:v>
                </c:pt>
                <c:pt idx="4187">
                  <c:v>213.72499999999991</c:v>
                </c:pt>
                <c:pt idx="4188">
                  <c:v>217.72166666666988</c:v>
                </c:pt>
                <c:pt idx="4189">
                  <c:v>221.60687500000301</c:v>
                </c:pt>
                <c:pt idx="4190">
                  <c:v>223.05645833333688</c:v>
                </c:pt>
                <c:pt idx="4191">
                  <c:v>225.8513541666631</c:v>
                </c:pt>
                <c:pt idx="4192">
                  <c:v>228.69166666666308</c:v>
                </c:pt>
                <c:pt idx="4193">
                  <c:v>232.73260416666301</c:v>
                </c:pt>
                <c:pt idx="4194">
                  <c:v>235.5181249999971</c:v>
                </c:pt>
                <c:pt idx="4195">
                  <c:v>235.9608333333299</c:v>
                </c:pt>
                <c:pt idx="4196">
                  <c:v>237.14802083332995</c:v>
                </c:pt>
                <c:pt idx="4197">
                  <c:v>238.482499999997</c:v>
                </c:pt>
                <c:pt idx="4198">
                  <c:v>238.38874999999996</c:v>
                </c:pt>
                <c:pt idx="4199">
                  <c:v>241.12604166667006</c:v>
                </c:pt>
                <c:pt idx="4200">
                  <c:v>243.85770833333004</c:v>
                </c:pt>
                <c:pt idx="4201">
                  <c:v>241.07093750000297</c:v>
                </c:pt>
                <c:pt idx="4202">
                  <c:v>380.76572916666987</c:v>
                </c:pt>
                <c:pt idx="4203">
                  <c:v>633.74395833333006</c:v>
                </c:pt>
                <c:pt idx="4204">
                  <c:v>648.18875000000298</c:v>
                </c:pt>
                <c:pt idx="4205">
                  <c:v>649.8040625000001</c:v>
                </c:pt>
                <c:pt idx="4206">
                  <c:v>650.29572916666712</c:v>
                </c:pt>
                <c:pt idx="4207">
                  <c:v>648.79041666666717</c:v>
                </c:pt>
                <c:pt idx="4208">
                  <c:v>646.27260416666707</c:v>
                </c:pt>
                <c:pt idx="4209">
                  <c:v>640.94802083333309</c:v>
                </c:pt>
                <c:pt idx="4210">
                  <c:v>635.6862499999969</c:v>
                </c:pt>
                <c:pt idx="4211">
                  <c:v>626.38781249999693</c:v>
                </c:pt>
                <c:pt idx="4212">
                  <c:v>615.31510416666697</c:v>
                </c:pt>
                <c:pt idx="4213">
                  <c:v>602.27052083333001</c:v>
                </c:pt>
                <c:pt idx="4214">
                  <c:v>588.24822916666596</c:v>
                </c:pt>
                <c:pt idx="4215">
                  <c:v>572.95177083333306</c:v>
                </c:pt>
                <c:pt idx="4216">
                  <c:v>558.95354166666698</c:v>
                </c:pt>
                <c:pt idx="4217">
                  <c:v>551.07656250000002</c:v>
                </c:pt>
                <c:pt idx="4218">
                  <c:v>543.86666666666599</c:v>
                </c:pt>
                <c:pt idx="4219">
                  <c:v>539.52125000000001</c:v>
                </c:pt>
                <c:pt idx="4220">
                  <c:v>538.79770833333396</c:v>
                </c:pt>
                <c:pt idx="4221">
                  <c:v>537.18656250000004</c:v>
                </c:pt>
                <c:pt idx="4222">
                  <c:v>533.71281249999993</c:v>
                </c:pt>
                <c:pt idx="4223">
                  <c:v>528.95687500000008</c:v>
                </c:pt>
                <c:pt idx="4224">
                  <c:v>522.61416666666696</c:v>
                </c:pt>
                <c:pt idx="4225">
                  <c:v>516.04854166666701</c:v>
                </c:pt>
                <c:pt idx="4226">
                  <c:v>508.44302083333395</c:v>
                </c:pt>
                <c:pt idx="4227">
                  <c:v>499.91666666666595</c:v>
                </c:pt>
                <c:pt idx="4228">
                  <c:v>489.51770833333302</c:v>
                </c:pt>
                <c:pt idx="4229">
                  <c:v>479.97343749999993</c:v>
                </c:pt>
                <c:pt idx="4230">
                  <c:v>466.88635416666597</c:v>
                </c:pt>
                <c:pt idx="4231">
                  <c:v>455.56666666666695</c:v>
                </c:pt>
                <c:pt idx="4232">
                  <c:v>433.33781249999998</c:v>
                </c:pt>
                <c:pt idx="4233">
                  <c:v>394.734375</c:v>
                </c:pt>
                <c:pt idx="4234">
                  <c:v>378.61416666666696</c:v>
                </c:pt>
                <c:pt idx="4235">
                  <c:v>367.19927083333397</c:v>
                </c:pt>
                <c:pt idx="4236">
                  <c:v>355.84135416666703</c:v>
                </c:pt>
                <c:pt idx="4237">
                  <c:v>341.92552083333396</c:v>
                </c:pt>
                <c:pt idx="4238">
                  <c:v>326.17083333333306</c:v>
                </c:pt>
                <c:pt idx="4239">
                  <c:v>308.065</c:v>
                </c:pt>
                <c:pt idx="4240">
                  <c:v>288.988541666667</c:v>
                </c:pt>
                <c:pt idx="4241">
                  <c:v>269.13260416666697</c:v>
                </c:pt>
                <c:pt idx="4242">
                  <c:v>253.870937499999</c:v>
                </c:pt>
                <c:pt idx="4243">
                  <c:v>240.64031250000005</c:v>
                </c:pt>
                <c:pt idx="4244">
                  <c:v>238.13791666666606</c:v>
                </c:pt>
                <c:pt idx="4245">
                  <c:v>230.95333333333303</c:v>
                </c:pt>
                <c:pt idx="4246">
                  <c:v>180.13614583333305</c:v>
                </c:pt>
                <c:pt idx="4247">
                  <c:v>127.97781249999997</c:v>
                </c:pt>
                <c:pt idx="4248">
                  <c:v>93.203020833333028</c:v>
                </c:pt>
                <c:pt idx="4249">
                  <c:v>71.137187499999982</c:v>
                </c:pt>
                <c:pt idx="4250">
                  <c:v>55.607499999999959</c:v>
                </c:pt>
                <c:pt idx="4251">
                  <c:v>44.508229166665956</c:v>
                </c:pt>
                <c:pt idx="4252">
                  <c:v>36.22104166666702</c:v>
                </c:pt>
                <c:pt idx="4253">
                  <c:v>30.050312499999961</c:v>
                </c:pt>
                <c:pt idx="4254">
                  <c:v>26.212291666666999</c:v>
                </c:pt>
                <c:pt idx="4255">
                  <c:v>23.389374999999973</c:v>
                </c:pt>
                <c:pt idx="4256">
                  <c:v>18.938333333332992</c:v>
                </c:pt>
                <c:pt idx="4257">
                  <c:v>13.691249999999968</c:v>
                </c:pt>
                <c:pt idx="4258">
                  <c:v>9.4039583333340033</c:v>
                </c:pt>
                <c:pt idx="4259">
                  <c:v>6.0289583333329801</c:v>
                </c:pt>
                <c:pt idx="4260">
                  <c:v>10.648541666666972</c:v>
                </c:pt>
                <c:pt idx="4261">
                  <c:v>14.684479166666961</c:v>
                </c:pt>
                <c:pt idx="4262">
                  <c:v>128.35541666666705</c:v>
                </c:pt>
                <c:pt idx="4263">
                  <c:v>146.64250000000004</c:v>
                </c:pt>
                <c:pt idx="4264">
                  <c:v>97.165937499999984</c:v>
                </c:pt>
                <c:pt idx="4265">
                  <c:v>40.060729166666988</c:v>
                </c:pt>
                <c:pt idx="4266">
                  <c:v>0.48947916666600122</c:v>
                </c:pt>
                <c:pt idx="4267">
                  <c:v>-12.392500000000041</c:v>
                </c:pt>
                <c:pt idx="4268">
                  <c:v>-16.433645833333003</c:v>
                </c:pt>
                <c:pt idx="4269">
                  <c:v>-26.871458333333067</c:v>
                </c:pt>
                <c:pt idx="4270">
                  <c:v>-34.000625000000014</c:v>
                </c:pt>
                <c:pt idx="4271">
                  <c:v>-39.937708333333035</c:v>
                </c:pt>
                <c:pt idx="4272">
                  <c:v>-49.148333333332971</c:v>
                </c:pt>
                <c:pt idx="4273">
                  <c:v>-53.787500000000989</c:v>
                </c:pt>
                <c:pt idx="4274">
                  <c:v>-57.502499999999031</c:v>
                </c:pt>
                <c:pt idx="4275">
                  <c:v>-58.821145833333048</c:v>
                </c:pt>
                <c:pt idx="4276">
                  <c:v>-58.599895833331971</c:v>
                </c:pt>
                <c:pt idx="4277">
                  <c:v>-63.849375000000009</c:v>
                </c:pt>
                <c:pt idx="4278">
                  <c:v>-60.136979166667004</c:v>
                </c:pt>
                <c:pt idx="4279">
                  <c:v>-61.521145833333037</c:v>
                </c:pt>
                <c:pt idx="4280">
                  <c:v>-65.376041666667049</c:v>
                </c:pt>
                <c:pt idx="4281">
                  <c:v>-75.588020833332962</c:v>
                </c:pt>
                <c:pt idx="4282">
                  <c:v>-86.962500000000034</c:v>
                </c:pt>
                <c:pt idx="4283">
                  <c:v>-97.367395833333944</c:v>
                </c:pt>
                <c:pt idx="4284">
                  <c:v>-107.63302083333303</c:v>
                </c:pt>
                <c:pt idx="4285">
                  <c:v>-118.69229166666696</c:v>
                </c:pt>
                <c:pt idx="4286">
                  <c:v>-126.89937500000002</c:v>
                </c:pt>
                <c:pt idx="4287">
                  <c:v>-130.12812500000001</c:v>
                </c:pt>
                <c:pt idx="4288">
                  <c:v>-129.60458333333304</c:v>
                </c:pt>
                <c:pt idx="4289">
                  <c:v>-127.83135416666704</c:v>
                </c:pt>
                <c:pt idx="4290">
                  <c:v>-124.27000000000095</c:v>
                </c:pt>
                <c:pt idx="4291">
                  <c:v>-109.10749999999899</c:v>
                </c:pt>
                <c:pt idx="4292">
                  <c:v>-96.404895833334024</c:v>
                </c:pt>
                <c:pt idx="4293">
                  <c:v>-91.315833333332989</c:v>
                </c:pt>
                <c:pt idx="4294">
                  <c:v>-88.053020833332994</c:v>
                </c:pt>
                <c:pt idx="4295">
                  <c:v>-83.471562499999948</c:v>
                </c:pt>
                <c:pt idx="4296">
                  <c:v>-75.043541666667068</c:v>
                </c:pt>
                <c:pt idx="4297">
                  <c:v>-63.488229166665974</c:v>
                </c:pt>
                <c:pt idx="4298">
                  <c:v>-54.207083333334026</c:v>
                </c:pt>
                <c:pt idx="4299">
                  <c:v>-47.640729166667029</c:v>
                </c:pt>
                <c:pt idx="4300">
                  <c:v>-42.412291666666988</c:v>
                </c:pt>
                <c:pt idx="4301">
                  <c:v>-32.58916666666596</c:v>
                </c:pt>
                <c:pt idx="4302">
                  <c:v>-16.513645833334067</c:v>
                </c:pt>
                <c:pt idx="4303">
                  <c:v>3.0655208333320161</c:v>
                </c:pt>
                <c:pt idx="4304">
                  <c:v>16.449687499999982</c:v>
                </c:pt>
                <c:pt idx="4305">
                  <c:v>25.09437499999899</c:v>
                </c:pt>
                <c:pt idx="4306">
                  <c:v>29.154895833333967</c:v>
                </c:pt>
                <c:pt idx="4307">
                  <c:v>36.664166666666972</c:v>
                </c:pt>
                <c:pt idx="4308">
                  <c:v>43.049583333333942</c:v>
                </c:pt>
                <c:pt idx="4309">
                  <c:v>48.885833333334062</c:v>
                </c:pt>
                <c:pt idx="4310">
                  <c:v>54.017187500000034</c:v>
                </c:pt>
                <c:pt idx="4311">
                  <c:v>60.925729166666031</c:v>
                </c:pt>
                <c:pt idx="4312">
                  <c:v>66.108541666667008</c:v>
                </c:pt>
                <c:pt idx="4313">
                  <c:v>72.218645833333937</c:v>
                </c:pt>
                <c:pt idx="4314">
                  <c:v>79.364895833333037</c:v>
                </c:pt>
                <c:pt idx="4315">
                  <c:v>87.63187499999998</c:v>
                </c:pt>
                <c:pt idx="4316">
                  <c:v>93.837604166666949</c:v>
                </c:pt>
                <c:pt idx="4317">
                  <c:v>96.385208333333026</c:v>
                </c:pt>
                <c:pt idx="4318">
                  <c:v>97.117916666666019</c:v>
                </c:pt>
                <c:pt idx="4319">
                  <c:v>95.990833333333001</c:v>
                </c:pt>
                <c:pt idx="4320">
                  <c:v>95.68031249999899</c:v>
                </c:pt>
                <c:pt idx="4321">
                  <c:v>91.753020833332982</c:v>
                </c:pt>
                <c:pt idx="4322">
                  <c:v>85.933020833332989</c:v>
                </c:pt>
                <c:pt idx="4323">
                  <c:v>81.895937499999945</c:v>
                </c:pt>
                <c:pt idx="4324">
                  <c:v>81.84343750000005</c:v>
                </c:pt>
                <c:pt idx="4325">
                  <c:v>82.667291666666983</c:v>
                </c:pt>
                <c:pt idx="4326">
                  <c:v>82.308750000000032</c:v>
                </c:pt>
                <c:pt idx="4327">
                  <c:v>80.811458333333007</c:v>
                </c:pt>
                <c:pt idx="4328">
                  <c:v>78.682187500000055</c:v>
                </c:pt>
                <c:pt idx="4329">
                  <c:v>79.499270833333981</c:v>
                </c:pt>
                <c:pt idx="4330">
                  <c:v>82.257916666667029</c:v>
                </c:pt>
                <c:pt idx="4331">
                  <c:v>85.469791666666993</c:v>
                </c:pt>
                <c:pt idx="4332">
                  <c:v>85.732708333332994</c:v>
                </c:pt>
                <c:pt idx="4333">
                  <c:v>70.834374999999966</c:v>
                </c:pt>
                <c:pt idx="4334">
                  <c:v>44.554791666666915</c:v>
                </c:pt>
                <c:pt idx="4335">
                  <c:v>15.967499999999973</c:v>
                </c:pt>
                <c:pt idx="4336">
                  <c:v>-11.932500000000005</c:v>
                </c:pt>
                <c:pt idx="4337">
                  <c:v>-29.239374999999029</c:v>
                </c:pt>
                <c:pt idx="4338">
                  <c:v>-39.439895833332969</c:v>
                </c:pt>
                <c:pt idx="4339">
                  <c:v>-45.446770833334028</c:v>
                </c:pt>
                <c:pt idx="4340">
                  <c:v>-51.533437499999025</c:v>
                </c:pt>
                <c:pt idx="4341">
                  <c:v>-57.061770833333014</c:v>
                </c:pt>
                <c:pt idx="4342">
                  <c:v>-63.252500000000055</c:v>
                </c:pt>
                <c:pt idx="4343">
                  <c:v>-70.55270833333401</c:v>
                </c:pt>
                <c:pt idx="4344">
                  <c:v>-75.399166666666986</c:v>
                </c:pt>
                <c:pt idx="4345">
                  <c:v>-75.103437500000041</c:v>
                </c:pt>
                <c:pt idx="4346">
                  <c:v>-72.869583333333992</c:v>
                </c:pt>
                <c:pt idx="4347">
                  <c:v>-70.976145833331998</c:v>
                </c:pt>
                <c:pt idx="4348">
                  <c:v>-69.423750000000041</c:v>
                </c:pt>
                <c:pt idx="4349">
                  <c:v>-70.654895833333001</c:v>
                </c:pt>
                <c:pt idx="4350">
                  <c:v>-74.499583333333987</c:v>
                </c:pt>
                <c:pt idx="4351">
                  <c:v>-77.143854166666927</c:v>
                </c:pt>
                <c:pt idx="4352">
                  <c:v>-79.66281249999895</c:v>
                </c:pt>
                <c:pt idx="4353">
                  <c:v>-78.748541666666995</c:v>
                </c:pt>
                <c:pt idx="4354">
                  <c:v>-78.688750000000027</c:v>
                </c:pt>
                <c:pt idx="4355">
                  <c:v>-79.515104166665992</c:v>
                </c:pt>
                <c:pt idx="4356">
                  <c:v>-82.386770833333003</c:v>
                </c:pt>
                <c:pt idx="4357">
                  <c:v>-84.540625000001</c:v>
                </c:pt>
                <c:pt idx="4358">
                  <c:v>-89.681666666666047</c:v>
                </c:pt>
                <c:pt idx="4359">
                  <c:v>-96.150624999999991</c:v>
                </c:pt>
                <c:pt idx="4360">
                  <c:v>-104.01406250000002</c:v>
                </c:pt>
                <c:pt idx="4361">
                  <c:v>-113.28989583333305</c:v>
                </c:pt>
                <c:pt idx="4362">
                  <c:v>-114.84291666666695</c:v>
                </c:pt>
                <c:pt idx="4363">
                  <c:v>-111.73781250000002</c:v>
                </c:pt>
                <c:pt idx="4364">
                  <c:v>-109.59072916666702</c:v>
                </c:pt>
                <c:pt idx="4365">
                  <c:v>-109.251249999999</c:v>
                </c:pt>
                <c:pt idx="4366">
                  <c:v>-108.53135416666601</c:v>
                </c:pt>
                <c:pt idx="4367">
                  <c:v>-76.365937500000996</c:v>
                </c:pt>
                <c:pt idx="4368">
                  <c:v>-14.529687499999</c:v>
                </c:pt>
                <c:pt idx="4369">
                  <c:v>-5.4337500000000318</c:v>
                </c:pt>
                <c:pt idx="4370">
                  <c:v>-6.6828124999999545</c:v>
                </c:pt>
                <c:pt idx="4371">
                  <c:v>-7.0476041666670426</c:v>
                </c:pt>
                <c:pt idx="4372">
                  <c:v>-6.9842708333319479</c:v>
                </c:pt>
                <c:pt idx="4373">
                  <c:v>-6.9628124999999272</c:v>
                </c:pt>
                <c:pt idx="4374">
                  <c:v>-6.990520833334017</c:v>
                </c:pt>
                <c:pt idx="4375">
                  <c:v>-7.5780208333329711</c:v>
                </c:pt>
                <c:pt idx="4376">
                  <c:v>-6.769895833333976</c:v>
                </c:pt>
                <c:pt idx="4377">
                  <c:v>-7.2696875000009413</c:v>
                </c:pt>
                <c:pt idx="4378">
                  <c:v>-7.4739583333339397</c:v>
                </c:pt>
                <c:pt idx="4379">
                  <c:v>-7.7232291666668971</c:v>
                </c:pt>
                <c:pt idx="4380">
                  <c:v>-7.1359375000000682</c:v>
                </c:pt>
                <c:pt idx="4381">
                  <c:v>-7.9838541666661058</c:v>
                </c:pt>
                <c:pt idx="4382">
                  <c:v>-7.5344791666680067</c:v>
                </c:pt>
                <c:pt idx="4383">
                  <c:v>-5.9202083333329938</c:v>
                </c:pt>
                <c:pt idx="4384">
                  <c:v>-5.9929166666660194</c:v>
                </c:pt>
                <c:pt idx="4385">
                  <c:v>-6.3068749999989677</c:v>
                </c:pt>
                <c:pt idx="4386">
                  <c:v>-9.3967708333339033</c:v>
                </c:pt>
                <c:pt idx="4387">
                  <c:v>-38.224166666667998</c:v>
                </c:pt>
                <c:pt idx="4388">
                  <c:v>-40.327187500000036</c:v>
                </c:pt>
                <c:pt idx="4389">
                  <c:v>-17.413645833333021</c:v>
                </c:pt>
                <c:pt idx="4390">
                  <c:v>-7.4800000000000182</c:v>
                </c:pt>
                <c:pt idx="4391">
                  <c:v>-5.6262500000000273</c:v>
                </c:pt>
                <c:pt idx="4392">
                  <c:v>-5.2408333333330575</c:v>
                </c:pt>
                <c:pt idx="4393">
                  <c:v>-5.1454166666659376</c:v>
                </c:pt>
                <c:pt idx="4394">
                  <c:v>-5.0344791666659603</c:v>
                </c:pt>
                <c:pt idx="4395">
                  <c:v>-4.7066666666669335</c:v>
                </c:pt>
                <c:pt idx="4396">
                  <c:v>-4.5227083333330711</c:v>
                </c:pt>
                <c:pt idx="4397">
                  <c:v>-4.5419791666670335</c:v>
                </c:pt>
                <c:pt idx="4398">
                  <c:v>3.74187500000005</c:v>
                </c:pt>
                <c:pt idx="4399">
                  <c:v>15.27895833333298</c:v>
                </c:pt>
                <c:pt idx="4400">
                  <c:v>17.113749999997935</c:v>
                </c:pt>
                <c:pt idx="4401">
                  <c:v>21.092604166667002</c:v>
                </c:pt>
                <c:pt idx="4402">
                  <c:v>24.739791666666974</c:v>
                </c:pt>
                <c:pt idx="4403">
                  <c:v>7.5251041666670062</c:v>
                </c:pt>
                <c:pt idx="4404">
                  <c:v>-63.118020833332935</c:v>
                </c:pt>
                <c:pt idx="4405">
                  <c:v>-121.74552083333299</c:v>
                </c:pt>
                <c:pt idx="4406">
                  <c:v>-140.28135416666601</c:v>
                </c:pt>
                <c:pt idx="4407">
                  <c:v>-147.51854166666703</c:v>
                </c:pt>
                <c:pt idx="4408">
                  <c:v>-152.63666666666694</c:v>
                </c:pt>
                <c:pt idx="4409">
                  <c:v>-155.05645833333301</c:v>
                </c:pt>
                <c:pt idx="4410">
                  <c:v>-154.61562500000002</c:v>
                </c:pt>
                <c:pt idx="4411">
                  <c:v>-152.07916666666705</c:v>
                </c:pt>
                <c:pt idx="4412">
                  <c:v>-151.84927083333406</c:v>
                </c:pt>
                <c:pt idx="4413">
                  <c:v>-148.29062500000003</c:v>
                </c:pt>
                <c:pt idx="4414">
                  <c:v>-143.64562499999994</c:v>
                </c:pt>
                <c:pt idx="4415">
                  <c:v>-143.45958333333493</c:v>
                </c:pt>
                <c:pt idx="4416">
                  <c:v>-143.56093749999997</c:v>
                </c:pt>
                <c:pt idx="4417">
                  <c:v>-143.16489583333299</c:v>
                </c:pt>
                <c:pt idx="4418">
                  <c:v>-141.76843749999904</c:v>
                </c:pt>
                <c:pt idx="4419">
                  <c:v>-140.36927083333302</c:v>
                </c:pt>
                <c:pt idx="4420">
                  <c:v>-142.25625000000105</c:v>
                </c:pt>
                <c:pt idx="4421">
                  <c:v>-166.51979166666604</c:v>
                </c:pt>
                <c:pt idx="4422">
                  <c:v>-185.73604166666604</c:v>
                </c:pt>
                <c:pt idx="4423">
                  <c:v>-174.38635416666807</c:v>
                </c:pt>
                <c:pt idx="4424">
                  <c:v>-161.40333333333302</c:v>
                </c:pt>
                <c:pt idx="4425">
                  <c:v>-141.97270833333403</c:v>
                </c:pt>
                <c:pt idx="4426">
                  <c:v>-121.76687500000003</c:v>
                </c:pt>
                <c:pt idx="4427">
                  <c:v>-85.624479166665992</c:v>
                </c:pt>
                <c:pt idx="4428">
                  <c:v>-28.944062500000996</c:v>
                </c:pt>
                <c:pt idx="4429">
                  <c:v>-14.14322916666697</c:v>
                </c:pt>
                <c:pt idx="4430">
                  <c:v>-4.015625</c:v>
                </c:pt>
                <c:pt idx="4431">
                  <c:v>-0.31958333333398059</c:v>
                </c:pt>
                <c:pt idx="4432">
                  <c:v>-0.6820833333340488</c:v>
                </c:pt>
                <c:pt idx="4433">
                  <c:v>-2.9624999999999773</c:v>
                </c:pt>
                <c:pt idx="4434">
                  <c:v>-3.9714583333330893</c:v>
                </c:pt>
                <c:pt idx="4435">
                  <c:v>-4.0506250000009913</c:v>
                </c:pt>
                <c:pt idx="4436">
                  <c:v>-3.9073958333329983</c:v>
                </c:pt>
                <c:pt idx="4437">
                  <c:v>-3.6656249999989541</c:v>
                </c:pt>
                <c:pt idx="4438">
                  <c:v>-3.4884374999979855</c:v>
                </c:pt>
                <c:pt idx="4439">
                  <c:v>-3.46062500000005</c:v>
                </c:pt>
                <c:pt idx="4440">
                  <c:v>-3.6512500000000045</c:v>
                </c:pt>
                <c:pt idx="4441">
                  <c:v>-3.7097916666659785</c:v>
                </c:pt>
                <c:pt idx="4442">
                  <c:v>-3.7856249999999818</c:v>
                </c:pt>
                <c:pt idx="4443">
                  <c:v>-3.1755208333329392</c:v>
                </c:pt>
                <c:pt idx="4444">
                  <c:v>-2.548541666665983</c:v>
                </c:pt>
                <c:pt idx="4445">
                  <c:v>-0.74562500000092768</c:v>
                </c:pt>
                <c:pt idx="4446">
                  <c:v>-0.6279166666670335</c:v>
                </c:pt>
                <c:pt idx="4447">
                  <c:v>-1.7257291666660421</c:v>
                </c:pt>
                <c:pt idx="4448">
                  <c:v>-0.7292708333329756</c:v>
                </c:pt>
                <c:pt idx="4449">
                  <c:v>-0.36489583333298015</c:v>
                </c:pt>
                <c:pt idx="4450">
                  <c:v>-0.46604166666600122</c:v>
                </c:pt>
                <c:pt idx="4451">
                  <c:v>-0.63812500000005912</c:v>
                </c:pt>
                <c:pt idx="4452">
                  <c:v>-0.5100000000009004</c:v>
                </c:pt>
                <c:pt idx="4453">
                  <c:v>-0.64489583333295286</c:v>
                </c:pt>
                <c:pt idx="4454">
                  <c:v>-0.98885416666803394</c:v>
                </c:pt>
                <c:pt idx="4455">
                  <c:v>-0.78375000000096406</c:v>
                </c:pt>
                <c:pt idx="4456">
                  <c:v>-1.5222916666670017</c:v>
                </c:pt>
                <c:pt idx="4457">
                  <c:v>-0.77885416666606488</c:v>
                </c:pt>
                <c:pt idx="4458">
                  <c:v>-0.32083333333298469</c:v>
                </c:pt>
                <c:pt idx="4459">
                  <c:v>-0.20895833333202063</c:v>
                </c:pt>
                <c:pt idx="4460">
                  <c:v>-0.24427083333296196</c:v>
                </c:pt>
                <c:pt idx="4461">
                  <c:v>-0.25416666666694709</c:v>
                </c:pt>
                <c:pt idx="4462">
                  <c:v>-0.31406249999997726</c:v>
                </c:pt>
                <c:pt idx="4463">
                  <c:v>-0.29812500000002728</c:v>
                </c:pt>
                <c:pt idx="4464">
                  <c:v>-0.3252083333329665</c:v>
                </c:pt>
                <c:pt idx="4465">
                  <c:v>-0.28864583333393057</c:v>
                </c:pt>
                <c:pt idx="4466">
                  <c:v>-0.38937499999997272</c:v>
                </c:pt>
                <c:pt idx="4467">
                  <c:v>-0.51041666666696983</c:v>
                </c:pt>
                <c:pt idx="4468">
                  <c:v>-0.51927083333305291</c:v>
                </c:pt>
                <c:pt idx="4469">
                  <c:v>-0.46333333333302562</c:v>
                </c:pt>
                <c:pt idx="4470">
                  <c:v>-0.49229166666691526</c:v>
                </c:pt>
                <c:pt idx="4471">
                  <c:v>-0.27531249999992724</c:v>
                </c:pt>
                <c:pt idx="4472">
                  <c:v>-0.27531249999890406</c:v>
                </c:pt>
                <c:pt idx="4473">
                  <c:v>-0.31447916666604669</c:v>
                </c:pt>
                <c:pt idx="4474">
                  <c:v>-1.0817708333329392</c:v>
                </c:pt>
                <c:pt idx="4475">
                  <c:v>0.25677083333300743</c:v>
                </c:pt>
                <c:pt idx="4476">
                  <c:v>1.4301041666669789</c:v>
                </c:pt>
                <c:pt idx="4477">
                  <c:v>3.5759375000000091</c:v>
                </c:pt>
                <c:pt idx="4478">
                  <c:v>17.508020833334058</c:v>
                </c:pt>
                <c:pt idx="4479">
                  <c:v>23.554583333333085</c:v>
                </c:pt>
                <c:pt idx="4480">
                  <c:v>22.62468750000005</c:v>
                </c:pt>
                <c:pt idx="4481">
                  <c:v>21.08395833333293</c:v>
                </c:pt>
                <c:pt idx="4482">
                  <c:v>19.689270833332898</c:v>
                </c:pt>
                <c:pt idx="4483">
                  <c:v>17.764166666666938</c:v>
                </c:pt>
                <c:pt idx="4484">
                  <c:v>19.758749999999964</c:v>
                </c:pt>
                <c:pt idx="4485">
                  <c:v>21.959166666666988</c:v>
                </c:pt>
                <c:pt idx="4486">
                  <c:v>21.287187499999959</c:v>
                </c:pt>
                <c:pt idx="4487">
                  <c:v>24.385208333334049</c:v>
                </c:pt>
                <c:pt idx="4488">
                  <c:v>25.830937500000005</c:v>
                </c:pt>
                <c:pt idx="4489">
                  <c:v>29.75750000000005</c:v>
                </c:pt>
                <c:pt idx="4490">
                  <c:v>29.930624999999054</c:v>
                </c:pt>
                <c:pt idx="4491">
                  <c:v>23.709062499999959</c:v>
                </c:pt>
                <c:pt idx="4492">
                  <c:v>19.348124999999982</c:v>
                </c:pt>
                <c:pt idx="4493">
                  <c:v>16.696354166666993</c:v>
                </c:pt>
                <c:pt idx="4494">
                  <c:v>23.668437500000095</c:v>
                </c:pt>
                <c:pt idx="4495">
                  <c:v>27.870624999999905</c:v>
                </c:pt>
                <c:pt idx="4496">
                  <c:v>28.187083333333931</c:v>
                </c:pt>
                <c:pt idx="4497">
                  <c:v>26.85093750000101</c:v>
                </c:pt>
                <c:pt idx="4498">
                  <c:v>28.334479166666029</c:v>
                </c:pt>
                <c:pt idx="4499">
                  <c:v>29.4921875</c:v>
                </c:pt>
                <c:pt idx="4500">
                  <c:v>33.121458333332953</c:v>
                </c:pt>
                <c:pt idx="4501">
                  <c:v>34.85906250000005</c:v>
                </c:pt>
                <c:pt idx="4502">
                  <c:v>33.261770833334026</c:v>
                </c:pt>
                <c:pt idx="4503">
                  <c:v>29.256874999999923</c:v>
                </c:pt>
                <c:pt idx="4504">
                  <c:v>26.049895833333949</c:v>
                </c:pt>
                <c:pt idx="4505">
                  <c:v>28.515624999998977</c:v>
                </c:pt>
                <c:pt idx="4506">
                  <c:v>27.301458333333926</c:v>
                </c:pt>
                <c:pt idx="4507">
                  <c:v>13.867500000000064</c:v>
                </c:pt>
                <c:pt idx="4508">
                  <c:v>10.357916666666938</c:v>
                </c:pt>
                <c:pt idx="4509">
                  <c:v>-36.351145833333021</c:v>
                </c:pt>
                <c:pt idx="4510">
                  <c:v>-69.493958333333012</c:v>
                </c:pt>
                <c:pt idx="4511">
                  <c:v>-46.246458333332953</c:v>
                </c:pt>
                <c:pt idx="4512">
                  <c:v>-15.183125000000018</c:v>
                </c:pt>
                <c:pt idx="4513">
                  <c:v>-0.17416666666701985</c:v>
                </c:pt>
                <c:pt idx="4514">
                  <c:v>4.5018750000010641</c:v>
                </c:pt>
                <c:pt idx="4515">
                  <c:v>5.7723958333330074</c:v>
                </c:pt>
                <c:pt idx="4516">
                  <c:v>6.5791666666669926</c:v>
                </c:pt>
                <c:pt idx="4517">
                  <c:v>5.6876041666670289</c:v>
                </c:pt>
                <c:pt idx="4518">
                  <c:v>4.2366666666650872</c:v>
                </c:pt>
                <c:pt idx="4519">
                  <c:v>3.552604166667038</c:v>
                </c:pt>
                <c:pt idx="4520">
                  <c:v>5.5163541666660194</c:v>
                </c:pt>
                <c:pt idx="4521">
                  <c:v>7.6343750000010004</c:v>
                </c:pt>
                <c:pt idx="4522">
                  <c:v>7.8516666666669153</c:v>
                </c:pt>
                <c:pt idx="4523">
                  <c:v>8.5689583333339669</c:v>
                </c:pt>
                <c:pt idx="4524">
                  <c:v>9.5676041666660012</c:v>
                </c:pt>
                <c:pt idx="4525">
                  <c:v>10.056666666666047</c:v>
                </c:pt>
                <c:pt idx="4526">
                  <c:v>10.057812499999955</c:v>
                </c:pt>
                <c:pt idx="4527">
                  <c:v>9.9961458333340261</c:v>
                </c:pt>
                <c:pt idx="4528">
                  <c:v>9.0741666666669971</c:v>
                </c:pt>
                <c:pt idx="4529">
                  <c:v>7.2174999999989495</c:v>
                </c:pt>
                <c:pt idx="4530">
                  <c:v>6.5126041666670744</c:v>
                </c:pt>
                <c:pt idx="4531">
                  <c:v>7.6744791666669698</c:v>
                </c:pt>
                <c:pt idx="4532">
                  <c:v>7.9052083333340306</c:v>
                </c:pt>
                <c:pt idx="4533">
                  <c:v>7.4080208333339215</c:v>
                </c:pt>
                <c:pt idx="4534">
                  <c:v>7.0775000000001</c:v>
                </c:pt>
                <c:pt idx="4535">
                  <c:v>11.724791666666988</c:v>
                </c:pt>
                <c:pt idx="4536">
                  <c:v>15.062083333333021</c:v>
                </c:pt>
                <c:pt idx="4537">
                  <c:v>18.891354166666019</c:v>
                </c:pt>
                <c:pt idx="4538">
                  <c:v>21.849375000000009</c:v>
                </c:pt>
                <c:pt idx="4539">
                  <c:v>24.097916666665924</c:v>
                </c:pt>
                <c:pt idx="4540">
                  <c:v>28.805624999997008</c:v>
                </c:pt>
                <c:pt idx="4541">
                  <c:v>35.417916666666997</c:v>
                </c:pt>
                <c:pt idx="4542">
                  <c:v>42.238125000003038</c:v>
                </c:pt>
                <c:pt idx="4543">
                  <c:v>48.293541666663941</c:v>
                </c:pt>
                <c:pt idx="4544">
                  <c:v>56.153645833337123</c:v>
                </c:pt>
                <c:pt idx="4545">
                  <c:v>63.294583333337073</c:v>
                </c:pt>
                <c:pt idx="4546">
                  <c:v>68.934166666667011</c:v>
                </c:pt>
                <c:pt idx="4547">
                  <c:v>73.41187499999694</c:v>
                </c:pt>
                <c:pt idx="4548">
                  <c:v>77.113124999999968</c:v>
                </c:pt>
                <c:pt idx="4549">
                  <c:v>79.985416666666879</c:v>
                </c:pt>
                <c:pt idx="4550">
                  <c:v>81.507708333335927</c:v>
                </c:pt>
                <c:pt idx="4551">
                  <c:v>81.521562500003142</c:v>
                </c:pt>
                <c:pt idx="4552">
                  <c:v>80.163541666666902</c:v>
                </c:pt>
                <c:pt idx="4553">
                  <c:v>77.728958333334049</c:v>
                </c:pt>
                <c:pt idx="4554">
                  <c:v>74.737395833333039</c:v>
                </c:pt>
                <c:pt idx="4555">
                  <c:v>71.495520833332989</c:v>
                </c:pt>
                <c:pt idx="4556">
                  <c:v>67.622916666670108</c:v>
                </c:pt>
                <c:pt idx="4557">
                  <c:v>64.889895833333071</c:v>
                </c:pt>
                <c:pt idx="4558">
                  <c:v>61.893854166669144</c:v>
                </c:pt>
                <c:pt idx="4559">
                  <c:v>56.672604166669998</c:v>
                </c:pt>
                <c:pt idx="4560">
                  <c:v>55.759270833333062</c:v>
                </c:pt>
                <c:pt idx="4561">
                  <c:v>56.520104166663032</c:v>
                </c:pt>
                <c:pt idx="4562">
                  <c:v>51.223333333330061</c:v>
                </c:pt>
                <c:pt idx="4563">
                  <c:v>47.733750000002942</c:v>
                </c:pt>
                <c:pt idx="4564">
                  <c:v>42.96385416666601</c:v>
                </c:pt>
                <c:pt idx="4565">
                  <c:v>37.662708333330102</c:v>
                </c:pt>
                <c:pt idx="4566">
                  <c:v>33.144791666663991</c:v>
                </c:pt>
                <c:pt idx="4567">
                  <c:v>26.454583333332948</c:v>
                </c:pt>
                <c:pt idx="4568">
                  <c:v>19.07093749999899</c:v>
                </c:pt>
                <c:pt idx="4569">
                  <c:v>82.715833333334103</c:v>
                </c:pt>
                <c:pt idx="4570">
                  <c:v>250.34343750000005</c:v>
                </c:pt>
                <c:pt idx="4571">
                  <c:v>314.64854166666601</c:v>
                </c:pt>
                <c:pt idx="4572">
                  <c:v>321.41791666666609</c:v>
                </c:pt>
                <c:pt idx="4573">
                  <c:v>314.66979166666704</c:v>
                </c:pt>
                <c:pt idx="4574">
                  <c:v>311.55822916666693</c:v>
                </c:pt>
                <c:pt idx="4575">
                  <c:v>309.22979166666698</c:v>
                </c:pt>
                <c:pt idx="4576">
                  <c:v>305.57437500000003</c:v>
                </c:pt>
                <c:pt idx="4577">
                  <c:v>301.84406249999904</c:v>
                </c:pt>
                <c:pt idx="4578">
                  <c:v>294.29270833333396</c:v>
                </c:pt>
                <c:pt idx="4579">
                  <c:v>288.98010416666591</c:v>
                </c:pt>
                <c:pt idx="4580">
                  <c:v>283.73291666666694</c:v>
                </c:pt>
                <c:pt idx="4581">
                  <c:v>278.01083333333304</c:v>
                </c:pt>
                <c:pt idx="4582">
                  <c:v>272.30052083333294</c:v>
                </c:pt>
                <c:pt idx="4583">
                  <c:v>265.2309375000001</c:v>
                </c:pt>
                <c:pt idx="4584">
                  <c:v>259.35739583333304</c:v>
                </c:pt>
                <c:pt idx="4585">
                  <c:v>257.38843749999899</c:v>
                </c:pt>
                <c:pt idx="4586">
                  <c:v>255.39135416666602</c:v>
                </c:pt>
                <c:pt idx="4587">
                  <c:v>253.42541666666705</c:v>
                </c:pt>
                <c:pt idx="4588">
                  <c:v>253.93947916666696</c:v>
                </c:pt>
                <c:pt idx="4589">
                  <c:v>254.9692708333331</c:v>
                </c:pt>
                <c:pt idx="4590">
                  <c:v>256.85666666666702</c:v>
                </c:pt>
                <c:pt idx="4591">
                  <c:v>259.63791666666702</c:v>
                </c:pt>
                <c:pt idx="4592">
                  <c:v>261.47083333333399</c:v>
                </c:pt>
                <c:pt idx="4593">
                  <c:v>261.71125000000097</c:v>
                </c:pt>
                <c:pt idx="4594">
                  <c:v>259.98885416666701</c:v>
                </c:pt>
                <c:pt idx="4595">
                  <c:v>257.05458333333206</c:v>
                </c:pt>
                <c:pt idx="4596">
                  <c:v>254.22572916666797</c:v>
                </c:pt>
                <c:pt idx="4597">
                  <c:v>247.02135416666692</c:v>
                </c:pt>
                <c:pt idx="4598">
                  <c:v>236.90739583333402</c:v>
                </c:pt>
                <c:pt idx="4599">
                  <c:v>221.45604166666601</c:v>
                </c:pt>
                <c:pt idx="4600">
                  <c:v>205.11843750000105</c:v>
                </c:pt>
                <c:pt idx="4601">
                  <c:v>191.81625000000008</c:v>
                </c:pt>
                <c:pt idx="4602">
                  <c:v>185.410104166667</c:v>
                </c:pt>
                <c:pt idx="4603">
                  <c:v>180.44062500000098</c:v>
                </c:pt>
                <c:pt idx="4604">
                  <c:v>175.52354166666703</c:v>
                </c:pt>
                <c:pt idx="4605">
                  <c:v>168.99843750000002</c:v>
                </c:pt>
                <c:pt idx="4606">
                  <c:v>162.43802083333298</c:v>
                </c:pt>
                <c:pt idx="4607">
                  <c:v>156.93822916666704</c:v>
                </c:pt>
                <c:pt idx="4608">
                  <c:v>149.72739583333396</c:v>
                </c:pt>
                <c:pt idx="4609">
                  <c:v>139.93666666666604</c:v>
                </c:pt>
                <c:pt idx="4610">
                  <c:v>140.24447916666702</c:v>
                </c:pt>
                <c:pt idx="4611">
                  <c:v>111.3721875</c:v>
                </c:pt>
                <c:pt idx="4612">
                  <c:v>69.248958333333007</c:v>
                </c:pt>
                <c:pt idx="4613">
                  <c:v>34.873229166665965</c:v>
                </c:pt>
                <c:pt idx="4614">
                  <c:v>15.375416666668002</c:v>
                </c:pt>
                <c:pt idx="4615">
                  <c:v>4.3963541666660149</c:v>
                </c:pt>
                <c:pt idx="4616">
                  <c:v>-2.4287500000000364</c:v>
                </c:pt>
                <c:pt idx="4617">
                  <c:v>-8.3826041666660558</c:v>
                </c:pt>
                <c:pt idx="4618">
                  <c:v>-15.589479166666933</c:v>
                </c:pt>
                <c:pt idx="4619">
                  <c:v>-20.713645833332976</c:v>
                </c:pt>
                <c:pt idx="4620">
                  <c:v>-24.847499999998945</c:v>
                </c:pt>
                <c:pt idx="4621">
                  <c:v>-28.691770833333067</c:v>
                </c:pt>
                <c:pt idx="4622">
                  <c:v>-32.452395833332048</c:v>
                </c:pt>
                <c:pt idx="4623">
                  <c:v>-35.310729166665965</c:v>
                </c:pt>
                <c:pt idx="4624">
                  <c:v>-37.899479166666083</c:v>
                </c:pt>
                <c:pt idx="4625">
                  <c:v>-41.243124999999964</c:v>
                </c:pt>
                <c:pt idx="4626">
                  <c:v>-37.058437499999968</c:v>
                </c:pt>
                <c:pt idx="4627">
                  <c:v>16.926250000001005</c:v>
                </c:pt>
                <c:pt idx="4628">
                  <c:v>70.941666666667061</c:v>
                </c:pt>
                <c:pt idx="4629">
                  <c:v>5.4762500000010732</c:v>
                </c:pt>
                <c:pt idx="4630">
                  <c:v>-64.598229166665988</c:v>
                </c:pt>
                <c:pt idx="4631">
                  <c:v>-97.672916666666993</c:v>
                </c:pt>
                <c:pt idx="4632">
                  <c:v>-113.97135416666697</c:v>
                </c:pt>
                <c:pt idx="4633">
                  <c:v>-126.93489583333303</c:v>
                </c:pt>
                <c:pt idx="4634">
                  <c:v>-126.23885416666599</c:v>
                </c:pt>
                <c:pt idx="4635">
                  <c:v>-116.1831249999999</c:v>
                </c:pt>
                <c:pt idx="4636">
                  <c:v>-95.703333333332921</c:v>
                </c:pt>
                <c:pt idx="4637">
                  <c:v>-67.069687499999986</c:v>
                </c:pt>
                <c:pt idx="4638">
                  <c:v>-40.053124999999</c:v>
                </c:pt>
                <c:pt idx="4639">
                  <c:v>-13.600833333332957</c:v>
                </c:pt>
                <c:pt idx="4640">
                  <c:v>6.26531250000005</c:v>
                </c:pt>
                <c:pt idx="4641">
                  <c:v>18.195104166666965</c:v>
                </c:pt>
                <c:pt idx="4642">
                  <c:v>23.730624999999918</c:v>
                </c:pt>
                <c:pt idx="4643">
                  <c:v>25.272916666667925</c:v>
                </c:pt>
                <c:pt idx="4644">
                  <c:v>26.02437499999894</c:v>
                </c:pt>
                <c:pt idx="4645">
                  <c:v>26.706145833332926</c:v>
                </c:pt>
                <c:pt idx="4646">
                  <c:v>32.092395833333967</c:v>
                </c:pt>
                <c:pt idx="4647">
                  <c:v>28.126250000000027</c:v>
                </c:pt>
                <c:pt idx="4648">
                  <c:v>27.470208333333971</c:v>
                </c:pt>
                <c:pt idx="4649">
                  <c:v>22.963437499999031</c:v>
                </c:pt>
                <c:pt idx="4650">
                  <c:v>15.792291666666983</c:v>
                </c:pt>
                <c:pt idx="4651">
                  <c:v>4.238125000001105</c:v>
                </c:pt>
                <c:pt idx="4652">
                  <c:v>-1.8354166666659921</c:v>
                </c:pt>
                <c:pt idx="4653">
                  <c:v>-1.0773958333329574</c:v>
                </c:pt>
                <c:pt idx="4654">
                  <c:v>5.3306250000000546</c:v>
                </c:pt>
                <c:pt idx="4655">
                  <c:v>13.182916666666983</c:v>
                </c:pt>
                <c:pt idx="4656">
                  <c:v>16.02312500000005</c:v>
                </c:pt>
                <c:pt idx="4657">
                  <c:v>19.140520833333085</c:v>
                </c:pt>
                <c:pt idx="4658">
                  <c:v>18.876458333332948</c:v>
                </c:pt>
                <c:pt idx="4659">
                  <c:v>22.548854166666956</c:v>
                </c:pt>
                <c:pt idx="4660">
                  <c:v>21.789895833332935</c:v>
                </c:pt>
                <c:pt idx="4661">
                  <c:v>19.806250000001</c:v>
                </c:pt>
                <c:pt idx="4662">
                  <c:v>18.091041666667024</c:v>
                </c:pt>
                <c:pt idx="4663">
                  <c:v>22.028333333332967</c:v>
                </c:pt>
                <c:pt idx="4664">
                  <c:v>23.042708333333053</c:v>
                </c:pt>
                <c:pt idx="4665">
                  <c:v>16.500729166666019</c:v>
                </c:pt>
                <c:pt idx="4666">
                  <c:v>5.5111458333329892</c:v>
                </c:pt>
                <c:pt idx="4667">
                  <c:v>-3.8119791666670153</c:v>
                </c:pt>
                <c:pt idx="4668">
                  <c:v>-5.9058333333330211</c:v>
                </c:pt>
                <c:pt idx="4669">
                  <c:v>2.2147916666669971</c:v>
                </c:pt>
                <c:pt idx="4670">
                  <c:v>10.287083333333953</c:v>
                </c:pt>
                <c:pt idx="4671">
                  <c:v>14.941041666666933</c:v>
                </c:pt>
                <c:pt idx="4672">
                  <c:v>15.751562499998954</c:v>
                </c:pt>
                <c:pt idx="4673">
                  <c:v>13.899479166666993</c:v>
                </c:pt>
                <c:pt idx="4674">
                  <c:v>10.578854166666986</c:v>
                </c:pt>
                <c:pt idx="4675">
                  <c:v>8.5031250000000114</c:v>
                </c:pt>
                <c:pt idx="4676">
                  <c:v>0.97083333333307564</c:v>
                </c:pt>
                <c:pt idx="4677">
                  <c:v>-9.3773958333340488</c:v>
                </c:pt>
                <c:pt idx="4678">
                  <c:v>-13.499270833333981</c:v>
                </c:pt>
                <c:pt idx="4679">
                  <c:v>-8.5709374999989905</c:v>
                </c:pt>
                <c:pt idx="4680">
                  <c:v>-6.572083333333012</c:v>
                </c:pt>
                <c:pt idx="4681">
                  <c:v>-12.223124999999072</c:v>
                </c:pt>
                <c:pt idx="4682">
                  <c:v>-16.945104166666965</c:v>
                </c:pt>
                <c:pt idx="4683">
                  <c:v>-13.878958333334026</c:v>
                </c:pt>
                <c:pt idx="4684">
                  <c:v>-7.0728124999999977</c:v>
                </c:pt>
                <c:pt idx="4685">
                  <c:v>-1.9798958333340124</c:v>
                </c:pt>
                <c:pt idx="4686">
                  <c:v>-5.1211458333339692</c:v>
                </c:pt>
                <c:pt idx="4687">
                  <c:v>-7.0046874999999886</c:v>
                </c:pt>
                <c:pt idx="4688">
                  <c:v>-10.753854166666031</c:v>
                </c:pt>
                <c:pt idx="4689">
                  <c:v>-1.8798958333330233</c:v>
                </c:pt>
                <c:pt idx="4690">
                  <c:v>2.0829166666669607</c:v>
                </c:pt>
                <c:pt idx="4691">
                  <c:v>5.9262500000000387</c:v>
                </c:pt>
                <c:pt idx="4692">
                  <c:v>5.1840625000000387</c:v>
                </c:pt>
                <c:pt idx="4693">
                  <c:v>6.1108333333330052</c:v>
                </c:pt>
                <c:pt idx="4694">
                  <c:v>3.6937500000000227</c:v>
                </c:pt>
                <c:pt idx="4695">
                  <c:v>-1.8397916666669971</c:v>
                </c:pt>
                <c:pt idx="4696">
                  <c:v>-9.0847916666670017</c:v>
                </c:pt>
                <c:pt idx="4697">
                  <c:v>-17.019791666666038</c:v>
                </c:pt>
                <c:pt idx="4698">
                  <c:v>-21.277395833333912</c:v>
                </c:pt>
                <c:pt idx="4699">
                  <c:v>-22.540520833332948</c:v>
                </c:pt>
                <c:pt idx="4700">
                  <c:v>-21.878749999998945</c:v>
                </c:pt>
                <c:pt idx="4701">
                  <c:v>-19.759791666665933</c:v>
                </c:pt>
                <c:pt idx="4702">
                  <c:v>-21.079895833334035</c:v>
                </c:pt>
                <c:pt idx="4703">
                  <c:v>-23.010208333333935</c:v>
                </c:pt>
                <c:pt idx="4704">
                  <c:v>-23.627500000000055</c:v>
                </c:pt>
                <c:pt idx="4705">
                  <c:v>-26.145000000001005</c:v>
                </c:pt>
                <c:pt idx="4706">
                  <c:v>-29.607291666666924</c:v>
                </c:pt>
                <c:pt idx="4707">
                  <c:v>-30.104583333333949</c:v>
                </c:pt>
                <c:pt idx="4708">
                  <c:v>-27.870624999999905</c:v>
                </c:pt>
                <c:pt idx="4709">
                  <c:v>-22.182291666667993</c:v>
                </c:pt>
                <c:pt idx="4710">
                  <c:v>-16.402708333332043</c:v>
                </c:pt>
                <c:pt idx="4711">
                  <c:v>-11.223437499999932</c:v>
                </c:pt>
                <c:pt idx="4712">
                  <c:v>-5.5846874999999727</c:v>
                </c:pt>
                <c:pt idx="4713">
                  <c:v>-1.2636458333330438</c:v>
                </c:pt>
                <c:pt idx="4714">
                  <c:v>-2.1201041666669198</c:v>
                </c:pt>
                <c:pt idx="4715">
                  <c:v>-4.7970833333340579</c:v>
                </c:pt>
                <c:pt idx="4716">
                  <c:v>-7.7209374999999909</c:v>
                </c:pt>
                <c:pt idx="4717">
                  <c:v>-8.2477083333340033</c:v>
                </c:pt>
                <c:pt idx="4718">
                  <c:v>-10.928333333334081</c:v>
                </c:pt>
                <c:pt idx="4719">
                  <c:v>-12.755416666665951</c:v>
                </c:pt>
                <c:pt idx="4720">
                  <c:v>-11.548645833334035</c:v>
                </c:pt>
                <c:pt idx="4721">
                  <c:v>-12.710208333333981</c:v>
                </c:pt>
                <c:pt idx="4722">
                  <c:v>-14.758854166666083</c:v>
                </c:pt>
                <c:pt idx="4723">
                  <c:v>-16.028541666666911</c:v>
                </c:pt>
                <c:pt idx="4724">
                  <c:v>-16.639687499999923</c:v>
                </c:pt>
                <c:pt idx="4725">
                  <c:v>-14.244374999999991</c:v>
                </c:pt>
                <c:pt idx="4726">
                  <c:v>-9.0609375000000227</c:v>
                </c:pt>
                <c:pt idx="4727">
                  <c:v>-0.73322916666597848</c:v>
                </c:pt>
                <c:pt idx="4728">
                  <c:v>5.1289583333340261</c:v>
                </c:pt>
                <c:pt idx="4729">
                  <c:v>6.5186458333340624</c:v>
                </c:pt>
                <c:pt idx="4730">
                  <c:v>7.9696875000011005</c:v>
                </c:pt>
                <c:pt idx="4731">
                  <c:v>10.918541666667011</c:v>
                </c:pt>
                <c:pt idx="4732">
                  <c:v>16.829583333333971</c:v>
                </c:pt>
                <c:pt idx="4733">
                  <c:v>16.254166666666038</c:v>
                </c:pt>
                <c:pt idx="4734">
                  <c:v>11.280624999999986</c:v>
                </c:pt>
                <c:pt idx="4735">
                  <c:v>-1.3368750000000773</c:v>
                </c:pt>
                <c:pt idx="4736">
                  <c:v>-4.7017708333330575</c:v>
                </c:pt>
                <c:pt idx="4737">
                  <c:v>-4.6543749999990496</c:v>
                </c:pt>
                <c:pt idx="4738">
                  <c:v>-5.6264583333339715</c:v>
                </c:pt>
                <c:pt idx="4739">
                  <c:v>-6.3527083333340215</c:v>
                </c:pt>
                <c:pt idx="4740">
                  <c:v>-7.410833333333926</c:v>
                </c:pt>
                <c:pt idx="4741">
                  <c:v>-7.3621875000000045</c:v>
                </c:pt>
                <c:pt idx="4742">
                  <c:v>-7.2264583333329711</c:v>
                </c:pt>
                <c:pt idx="4743">
                  <c:v>-7.1424999999999272</c:v>
                </c:pt>
                <c:pt idx="4744">
                  <c:v>-6.8601041666669289</c:v>
                </c:pt>
                <c:pt idx="4745">
                  <c:v>-7.0638541666660331</c:v>
                </c:pt>
                <c:pt idx="4746">
                  <c:v>-6.9821875000000091</c:v>
                </c:pt>
                <c:pt idx="4747">
                  <c:v>-7.4613541666690253</c:v>
                </c:pt>
                <c:pt idx="4748">
                  <c:v>-8.7731249999989132</c:v>
                </c:pt>
                <c:pt idx="4749">
                  <c:v>-9.8238541666670471</c:v>
                </c:pt>
                <c:pt idx="4750">
                  <c:v>-9.2129166666679794</c:v>
                </c:pt>
                <c:pt idx="4751">
                  <c:v>-8.5552083333340079</c:v>
                </c:pt>
                <c:pt idx="4752">
                  <c:v>-7.8422916666659148</c:v>
                </c:pt>
                <c:pt idx="4753">
                  <c:v>-7.8021874999999454</c:v>
                </c:pt>
                <c:pt idx="4754">
                  <c:v>-8.5185416666669198</c:v>
                </c:pt>
                <c:pt idx="4755">
                  <c:v>-9.2093750000000227</c:v>
                </c:pt>
                <c:pt idx="4756">
                  <c:v>-11.668750000001069</c:v>
                </c:pt>
                <c:pt idx="4757">
                  <c:v>-14.212604166667006</c:v>
                </c:pt>
                <c:pt idx="4758">
                  <c:v>-16.731666666666001</c:v>
                </c:pt>
                <c:pt idx="4759">
                  <c:v>-17.995937500000082</c:v>
                </c:pt>
                <c:pt idx="4760">
                  <c:v>-17.991250000000036</c:v>
                </c:pt>
                <c:pt idx="4761">
                  <c:v>-17.616770833333021</c:v>
                </c:pt>
                <c:pt idx="4762">
                  <c:v>-16.987604166666983</c:v>
                </c:pt>
                <c:pt idx="4763">
                  <c:v>-11.321354166665969</c:v>
                </c:pt>
                <c:pt idx="4764">
                  <c:v>21.931874999999991</c:v>
                </c:pt>
                <c:pt idx="4765">
                  <c:v>49.282083333333048</c:v>
                </c:pt>
                <c:pt idx="4766">
                  <c:v>63.81375000000105</c:v>
                </c:pt>
                <c:pt idx="4767">
                  <c:v>80.770624999999995</c:v>
                </c:pt>
                <c:pt idx="4768">
                  <c:v>70.099375000000009</c:v>
                </c:pt>
                <c:pt idx="4769">
                  <c:v>49.49572916666807</c:v>
                </c:pt>
                <c:pt idx="4770">
                  <c:v>53.706562500000018</c:v>
                </c:pt>
                <c:pt idx="4771">
                  <c:v>61.268020833334049</c:v>
                </c:pt>
                <c:pt idx="4772">
                  <c:v>61.577604166665992</c:v>
                </c:pt>
                <c:pt idx="4773">
                  <c:v>58.414895833333958</c:v>
                </c:pt>
                <c:pt idx="4774">
                  <c:v>54.862708333332989</c:v>
                </c:pt>
                <c:pt idx="4775">
                  <c:v>50.502604166667084</c:v>
                </c:pt>
                <c:pt idx="4776">
                  <c:v>46.545104166666079</c:v>
                </c:pt>
                <c:pt idx="4777">
                  <c:v>44.470624999999927</c:v>
                </c:pt>
                <c:pt idx="4778">
                  <c:v>42.295208333332994</c:v>
                </c:pt>
                <c:pt idx="4779">
                  <c:v>44.935625000000073</c:v>
                </c:pt>
                <c:pt idx="4780">
                  <c:v>50.736770833333935</c:v>
                </c:pt>
                <c:pt idx="4781">
                  <c:v>59.515104166667015</c:v>
                </c:pt>
                <c:pt idx="4782">
                  <c:v>63.729895833334012</c:v>
                </c:pt>
                <c:pt idx="4783">
                  <c:v>68.150312500000041</c:v>
                </c:pt>
                <c:pt idx="4784">
                  <c:v>71.676875000002042</c:v>
                </c:pt>
                <c:pt idx="4785">
                  <c:v>73.504583333335063</c:v>
                </c:pt>
                <c:pt idx="4786">
                  <c:v>68.519374999999968</c:v>
                </c:pt>
                <c:pt idx="4787">
                  <c:v>49.348854166666001</c:v>
                </c:pt>
                <c:pt idx="4788">
                  <c:v>29.754583333333017</c:v>
                </c:pt>
                <c:pt idx="4789">
                  <c:v>15.499895833332971</c:v>
                </c:pt>
                <c:pt idx="4790">
                  <c:v>5.2006250000000591</c:v>
                </c:pt>
                <c:pt idx="4791">
                  <c:v>0.62541666666606943</c:v>
                </c:pt>
                <c:pt idx="4792">
                  <c:v>-1.5776041666670153</c:v>
                </c:pt>
                <c:pt idx="4793">
                  <c:v>-3.9157291666670062</c:v>
                </c:pt>
                <c:pt idx="4794">
                  <c:v>-10.527812500001005</c:v>
                </c:pt>
                <c:pt idx="4795">
                  <c:v>-6.7300000000000182</c:v>
                </c:pt>
                <c:pt idx="4796">
                  <c:v>-2.034791666666024</c:v>
                </c:pt>
                <c:pt idx="4797">
                  <c:v>-3.1562499999949978E-2</c:v>
                </c:pt>
                <c:pt idx="4798">
                  <c:v>-9.59375000009004E-2</c:v>
                </c:pt>
                <c:pt idx="4799">
                  <c:v>-0.67260416666704259</c:v>
                </c:pt>
                <c:pt idx="4800">
                  <c:v>-1.0210416666669744</c:v>
                </c:pt>
                <c:pt idx="4801">
                  <c:v>-1.6568750000010368</c:v>
                </c:pt>
                <c:pt idx="4802">
                  <c:v>-2.7394791666670244</c:v>
                </c:pt>
                <c:pt idx="4803">
                  <c:v>-3.5894791666680703</c:v>
                </c:pt>
                <c:pt idx="4804">
                  <c:v>-3.6135416666669471</c:v>
                </c:pt>
                <c:pt idx="4805">
                  <c:v>-3.1689583333329665</c:v>
                </c:pt>
                <c:pt idx="4806">
                  <c:v>-2.5943749999989905</c:v>
                </c:pt>
                <c:pt idx="4807">
                  <c:v>-2.1634374999989632</c:v>
                </c:pt>
                <c:pt idx="4808">
                  <c:v>-1.4410416666680703</c:v>
                </c:pt>
                <c:pt idx="4809">
                  <c:v>-0.48770833333298924</c:v>
                </c:pt>
                <c:pt idx="4810">
                  <c:v>1.9936458333329483</c:v>
                </c:pt>
                <c:pt idx="4811">
                  <c:v>3.4106249999999818</c:v>
                </c:pt>
                <c:pt idx="4812">
                  <c:v>-3.9259375000000318</c:v>
                </c:pt>
                <c:pt idx="4813">
                  <c:v>-59.562916666666069</c:v>
                </c:pt>
                <c:pt idx="4814">
                  <c:v>-37.973333333333017</c:v>
                </c:pt>
                <c:pt idx="4815">
                  <c:v>-11.881770833333007</c:v>
                </c:pt>
                <c:pt idx="4816">
                  <c:v>-5.5967708333330393</c:v>
                </c:pt>
                <c:pt idx="4817">
                  <c:v>-2.7560416666659648</c:v>
                </c:pt>
                <c:pt idx="4818">
                  <c:v>-2.0516666666670744</c:v>
                </c:pt>
                <c:pt idx="4819">
                  <c:v>-1.8917708333340215</c:v>
                </c:pt>
                <c:pt idx="4820">
                  <c:v>-1.4082291666669562</c:v>
                </c:pt>
                <c:pt idx="4821">
                  <c:v>-1.0227083333339806</c:v>
                </c:pt>
                <c:pt idx="4822">
                  <c:v>-0.76104166666596029</c:v>
                </c:pt>
                <c:pt idx="4823">
                  <c:v>-0.17114583333398059</c:v>
                </c:pt>
                <c:pt idx="4824">
                  <c:v>0.66927083333393966</c:v>
                </c:pt>
                <c:pt idx="4825">
                  <c:v>0.65833333333398514</c:v>
                </c:pt>
                <c:pt idx="4826">
                  <c:v>0.4696875000009868</c:v>
                </c:pt>
                <c:pt idx="4827">
                  <c:v>0.32052083333303472</c:v>
                </c:pt>
                <c:pt idx="4828">
                  <c:v>0.49614583333300288</c:v>
                </c:pt>
                <c:pt idx="4829">
                  <c:v>0.60708333333400333</c:v>
                </c:pt>
                <c:pt idx="4830">
                  <c:v>0.73572916666694255</c:v>
                </c:pt>
                <c:pt idx="4831">
                  <c:v>0.77270833333295741</c:v>
                </c:pt>
                <c:pt idx="4832">
                  <c:v>0.9765625</c:v>
                </c:pt>
                <c:pt idx="4833">
                  <c:v>0.87364583333408063</c:v>
                </c:pt>
                <c:pt idx="4834">
                  <c:v>0.92802083333299379</c:v>
                </c:pt>
                <c:pt idx="4835">
                  <c:v>1.0330208333319888</c:v>
                </c:pt>
                <c:pt idx="4836">
                  <c:v>1.1992708333330029</c:v>
                </c:pt>
                <c:pt idx="4837">
                  <c:v>1.2325000000000728</c:v>
                </c:pt>
                <c:pt idx="4838">
                  <c:v>1.428229166666938</c:v>
                </c:pt>
                <c:pt idx="4839">
                  <c:v>1.3137499999990041</c:v>
                </c:pt>
                <c:pt idx="4840">
                  <c:v>0.72604166666599212</c:v>
                </c:pt>
                <c:pt idx="4841">
                  <c:v>-2.1250000000009095E-2</c:v>
                </c:pt>
                <c:pt idx="4842">
                  <c:v>-0.80322916666705169</c:v>
                </c:pt>
                <c:pt idx="4843">
                  <c:v>3.7634374999998954</c:v>
                </c:pt>
                <c:pt idx="4844">
                  <c:v>12.662395833334017</c:v>
                </c:pt>
                <c:pt idx="4845">
                  <c:v>15.764270833332944</c:v>
                </c:pt>
                <c:pt idx="4846">
                  <c:v>14.512083333333976</c:v>
                </c:pt>
                <c:pt idx="4847">
                  <c:v>12.88468750000095</c:v>
                </c:pt>
                <c:pt idx="4848">
                  <c:v>12.326145833334067</c:v>
                </c:pt>
                <c:pt idx="4849">
                  <c:v>11.908020833333012</c:v>
                </c:pt>
                <c:pt idx="4850">
                  <c:v>12.551249999999982</c:v>
                </c:pt>
                <c:pt idx="4851">
                  <c:v>11.927916666666988</c:v>
                </c:pt>
                <c:pt idx="4852">
                  <c:v>13.141354166667043</c:v>
                </c:pt>
                <c:pt idx="4853">
                  <c:v>14.621249999999009</c:v>
                </c:pt>
                <c:pt idx="4854">
                  <c:v>14.528437499999995</c:v>
                </c:pt>
                <c:pt idx="4855">
                  <c:v>13.662708333333057</c:v>
                </c:pt>
                <c:pt idx="4856">
                  <c:v>14.763854166666988</c:v>
                </c:pt>
                <c:pt idx="4857">
                  <c:v>17.184270833333017</c:v>
                </c:pt>
                <c:pt idx="4858">
                  <c:v>18.594895833334022</c:v>
                </c:pt>
                <c:pt idx="4859">
                  <c:v>19.040104166666993</c:v>
                </c:pt>
                <c:pt idx="4860">
                  <c:v>17.829375000000027</c:v>
                </c:pt>
                <c:pt idx="4861">
                  <c:v>16.175520833332939</c:v>
                </c:pt>
                <c:pt idx="4862">
                  <c:v>17.186041666667052</c:v>
                </c:pt>
                <c:pt idx="4863">
                  <c:v>15.757604166666965</c:v>
                </c:pt>
                <c:pt idx="4864">
                  <c:v>13.503645833333962</c:v>
                </c:pt>
                <c:pt idx="4865">
                  <c:v>14.406249999998977</c:v>
                </c:pt>
                <c:pt idx="4866">
                  <c:v>18.410833333332903</c:v>
                </c:pt>
                <c:pt idx="4867">
                  <c:v>17.925624999999968</c:v>
                </c:pt>
                <c:pt idx="4868">
                  <c:v>16.903750000000059</c:v>
                </c:pt>
                <c:pt idx="4869">
                  <c:v>18.8828125</c:v>
                </c:pt>
                <c:pt idx="4870">
                  <c:v>21.020625000001019</c:v>
                </c:pt>
                <c:pt idx="4871">
                  <c:v>21.888854166666988</c:v>
                </c:pt>
                <c:pt idx="4872">
                  <c:v>19.351354166666965</c:v>
                </c:pt>
                <c:pt idx="4873">
                  <c:v>17.911354166666911</c:v>
                </c:pt>
                <c:pt idx="4874">
                  <c:v>13.920520833332944</c:v>
                </c:pt>
                <c:pt idx="4875">
                  <c:v>-56.971562500000005</c:v>
                </c:pt>
                <c:pt idx="4876">
                  <c:v>-77.510520833333999</c:v>
                </c:pt>
                <c:pt idx="4877">
                  <c:v>-40.142395833334035</c:v>
                </c:pt>
                <c:pt idx="4878">
                  <c:v>-17.163020833333007</c:v>
                </c:pt>
                <c:pt idx="4879">
                  <c:v>-6.1873958333330847</c:v>
                </c:pt>
                <c:pt idx="4880">
                  <c:v>-0.85677083333405335</c:v>
                </c:pt>
                <c:pt idx="4881">
                  <c:v>0.39750000000003638</c:v>
                </c:pt>
                <c:pt idx="4882">
                  <c:v>1.2182291666670153</c:v>
                </c:pt>
                <c:pt idx="4883">
                  <c:v>2.8963541666669244</c:v>
                </c:pt>
                <c:pt idx="4884">
                  <c:v>4.1545833333329938</c:v>
                </c:pt>
                <c:pt idx="4885">
                  <c:v>4.842291666666938</c:v>
                </c:pt>
                <c:pt idx="4886">
                  <c:v>5.7278125000000273</c:v>
                </c:pt>
                <c:pt idx="4887">
                  <c:v>5.4889583333330165</c:v>
                </c:pt>
                <c:pt idx="4888">
                  <c:v>6.1853125000000091</c:v>
                </c:pt>
                <c:pt idx="4889">
                  <c:v>7.0585416666669971</c:v>
                </c:pt>
                <c:pt idx="4890">
                  <c:v>5.9384374999999636</c:v>
                </c:pt>
                <c:pt idx="4891">
                  <c:v>4.9893750000010186</c:v>
                </c:pt>
                <c:pt idx="4892">
                  <c:v>5.1333333333340079</c:v>
                </c:pt>
                <c:pt idx="4893">
                  <c:v>7.1038541666659967</c:v>
                </c:pt>
                <c:pt idx="4894">
                  <c:v>6.921875</c:v>
                </c:pt>
                <c:pt idx="4895">
                  <c:v>6.841145833332007</c:v>
                </c:pt>
                <c:pt idx="4896">
                  <c:v>6.3464583333329756</c:v>
                </c:pt>
                <c:pt idx="4897">
                  <c:v>5.9548958333319888</c:v>
                </c:pt>
                <c:pt idx="4898">
                  <c:v>6.0765624999989996</c:v>
                </c:pt>
                <c:pt idx="4899">
                  <c:v>7.5540625000001</c:v>
                </c:pt>
                <c:pt idx="4900">
                  <c:v>9.4923958333339442</c:v>
                </c:pt>
                <c:pt idx="4901">
                  <c:v>12.99739583333394</c:v>
                </c:pt>
                <c:pt idx="4902">
                  <c:v>16.457500000000095</c:v>
                </c:pt>
                <c:pt idx="4903">
                  <c:v>17.367291666667029</c:v>
                </c:pt>
                <c:pt idx="4904">
                  <c:v>19.231354166666961</c:v>
                </c:pt>
                <c:pt idx="4905">
                  <c:v>21.056458333333012</c:v>
                </c:pt>
                <c:pt idx="4906">
                  <c:v>20.718958333333035</c:v>
                </c:pt>
                <c:pt idx="4907">
                  <c:v>15.427187499999945</c:v>
                </c:pt>
                <c:pt idx="4908">
                  <c:v>10.840312500001005</c:v>
                </c:pt>
                <c:pt idx="4909">
                  <c:v>3.7180208333329574</c:v>
                </c:pt>
                <c:pt idx="4910">
                  <c:v>-1.9081250000000409</c:v>
                </c:pt>
                <c:pt idx="4911">
                  <c:v>-13.182395833332976</c:v>
                </c:pt>
                <c:pt idx="4912">
                  <c:v>-18.389895833332957</c:v>
                </c:pt>
                <c:pt idx="4913">
                  <c:v>-28.603020833333971</c:v>
                </c:pt>
                <c:pt idx="4914">
                  <c:v>-43.483854166667015</c:v>
                </c:pt>
                <c:pt idx="4915">
                  <c:v>-45.626041666665969</c:v>
                </c:pt>
                <c:pt idx="4916">
                  <c:v>-63.382291666665992</c:v>
                </c:pt>
                <c:pt idx="4917">
                  <c:v>-80.263854166666079</c:v>
                </c:pt>
                <c:pt idx="4918">
                  <c:v>-97.720104166667056</c:v>
                </c:pt>
                <c:pt idx="4919">
                  <c:v>-112.97656250000102</c:v>
                </c:pt>
                <c:pt idx="4920">
                  <c:v>-134.76552083333297</c:v>
                </c:pt>
                <c:pt idx="4921">
                  <c:v>-156.61687500000005</c:v>
                </c:pt>
                <c:pt idx="4922">
                  <c:v>-177.51072916666703</c:v>
                </c:pt>
                <c:pt idx="4923">
                  <c:v>-187.24156249999999</c:v>
                </c:pt>
                <c:pt idx="4924">
                  <c:v>-194.35666666666702</c:v>
                </c:pt>
                <c:pt idx="4925">
                  <c:v>-202.4503125</c:v>
                </c:pt>
                <c:pt idx="4926">
                  <c:v>-205.564791666666</c:v>
                </c:pt>
                <c:pt idx="4927">
                  <c:v>-209.78625000000102</c:v>
                </c:pt>
                <c:pt idx="4928">
                  <c:v>-211.60729166666704</c:v>
                </c:pt>
                <c:pt idx="4929">
                  <c:v>-213.95718750000003</c:v>
                </c:pt>
                <c:pt idx="4930">
                  <c:v>-211.677291666668</c:v>
                </c:pt>
                <c:pt idx="4931">
                  <c:v>-203.19010416666697</c:v>
                </c:pt>
                <c:pt idx="4932">
                  <c:v>-195.548020833333</c:v>
                </c:pt>
                <c:pt idx="4933">
                  <c:v>-187.37520833333303</c:v>
                </c:pt>
                <c:pt idx="4934">
                  <c:v>-45.545729166665978</c:v>
                </c:pt>
                <c:pt idx="4935">
                  <c:v>153.16072916666701</c:v>
                </c:pt>
                <c:pt idx="4936">
                  <c:v>200.46687500000007</c:v>
                </c:pt>
                <c:pt idx="4937">
                  <c:v>217.52593750000005</c:v>
                </c:pt>
                <c:pt idx="4938">
                  <c:v>229.62906250000003</c:v>
                </c:pt>
                <c:pt idx="4939">
                  <c:v>236.32072916666698</c:v>
                </c:pt>
                <c:pt idx="4940">
                  <c:v>241.11531249999894</c:v>
                </c:pt>
                <c:pt idx="4941">
                  <c:v>247.96781250000004</c:v>
                </c:pt>
                <c:pt idx="4942">
                  <c:v>253.10374999999999</c:v>
                </c:pt>
                <c:pt idx="4943">
                  <c:v>256.63510416666702</c:v>
                </c:pt>
                <c:pt idx="4944">
                  <c:v>260.80114583333398</c:v>
                </c:pt>
                <c:pt idx="4945">
                  <c:v>267.399687499999</c:v>
                </c:pt>
                <c:pt idx="4946">
                  <c:v>274.06781249999995</c:v>
                </c:pt>
                <c:pt idx="4947">
                  <c:v>276.84135416666709</c:v>
                </c:pt>
                <c:pt idx="4948">
                  <c:v>280.03958333333401</c:v>
                </c:pt>
                <c:pt idx="4949">
                  <c:v>282.86874999999998</c:v>
                </c:pt>
                <c:pt idx="4950">
                  <c:v>283.67083333333301</c:v>
                </c:pt>
                <c:pt idx="4951">
                  <c:v>282.59229166666603</c:v>
                </c:pt>
                <c:pt idx="4952">
                  <c:v>281.05729166666697</c:v>
                </c:pt>
                <c:pt idx="4953">
                  <c:v>278.541354166666</c:v>
                </c:pt>
                <c:pt idx="4954">
                  <c:v>275.51458333333301</c:v>
                </c:pt>
                <c:pt idx="4955">
                  <c:v>272.40041666666798</c:v>
                </c:pt>
                <c:pt idx="4956">
                  <c:v>270.63072916666704</c:v>
                </c:pt>
                <c:pt idx="4957">
                  <c:v>271.53114583333399</c:v>
                </c:pt>
                <c:pt idx="4958">
                  <c:v>273.32874999999899</c:v>
                </c:pt>
                <c:pt idx="4959">
                  <c:v>275.11843750000094</c:v>
                </c:pt>
                <c:pt idx="4960">
                  <c:v>275.33656250000001</c:v>
                </c:pt>
                <c:pt idx="4961">
                  <c:v>271.95489583333301</c:v>
                </c:pt>
                <c:pt idx="4962">
                  <c:v>263.26874999999995</c:v>
                </c:pt>
                <c:pt idx="4963">
                  <c:v>247.78145833333303</c:v>
                </c:pt>
                <c:pt idx="4964">
                  <c:v>225.17864583333301</c:v>
                </c:pt>
                <c:pt idx="4965">
                  <c:v>200.25114583333198</c:v>
                </c:pt>
                <c:pt idx="4966">
                  <c:v>180.76322916666606</c:v>
                </c:pt>
                <c:pt idx="4967">
                  <c:v>167.73906250000005</c:v>
                </c:pt>
                <c:pt idx="4968">
                  <c:v>156.5044791666661</c:v>
                </c:pt>
                <c:pt idx="4969">
                  <c:v>150.91093749999993</c:v>
                </c:pt>
                <c:pt idx="4970">
                  <c:v>147.75656249999906</c:v>
                </c:pt>
                <c:pt idx="4971">
                  <c:v>146.26479166666695</c:v>
                </c:pt>
                <c:pt idx="4972">
                  <c:v>144.875</c:v>
                </c:pt>
                <c:pt idx="4973">
                  <c:v>141.04729166666607</c:v>
                </c:pt>
                <c:pt idx="4974">
                  <c:v>137.32760416666599</c:v>
                </c:pt>
                <c:pt idx="4975">
                  <c:v>119.99635416666604</c:v>
                </c:pt>
                <c:pt idx="4976">
                  <c:v>46.165520833332948</c:v>
                </c:pt>
                <c:pt idx="4977">
                  <c:v>-5.2437499999989541</c:v>
                </c:pt>
                <c:pt idx="4978">
                  <c:v>-30.661770833334003</c:v>
                </c:pt>
                <c:pt idx="4979">
                  <c:v>-43.199687499999982</c:v>
                </c:pt>
                <c:pt idx="4980">
                  <c:v>-50.16177083333298</c:v>
                </c:pt>
                <c:pt idx="4981">
                  <c:v>-57.827604166667015</c:v>
                </c:pt>
                <c:pt idx="4982">
                  <c:v>-64.380416666665951</c:v>
                </c:pt>
                <c:pt idx="4983">
                  <c:v>-69.869270833332962</c:v>
                </c:pt>
                <c:pt idx="4984">
                  <c:v>-75.838124999999991</c:v>
                </c:pt>
                <c:pt idx="4985">
                  <c:v>-79.720520833333012</c:v>
                </c:pt>
                <c:pt idx="4986">
                  <c:v>-83.512291666666044</c:v>
                </c:pt>
                <c:pt idx="4987">
                  <c:v>-86.035729166667011</c:v>
                </c:pt>
                <c:pt idx="4988">
                  <c:v>-90.132604166667022</c:v>
                </c:pt>
                <c:pt idx="4989">
                  <c:v>-93.665208333332941</c:v>
                </c:pt>
                <c:pt idx="4990">
                  <c:v>-95.30010416666704</c:v>
                </c:pt>
                <c:pt idx="4991">
                  <c:v>-96.023645833333035</c:v>
                </c:pt>
                <c:pt idx="4992">
                  <c:v>-32.237708333334012</c:v>
                </c:pt>
                <c:pt idx="4993">
                  <c:v>46.731354166665938</c:v>
                </c:pt>
                <c:pt idx="4994">
                  <c:v>-70.519999999999982</c:v>
                </c:pt>
                <c:pt idx="4995">
                  <c:v>-113.02781250000004</c:v>
                </c:pt>
                <c:pt idx="4996">
                  <c:v>-115.72125</c:v>
                </c:pt>
                <c:pt idx="4997">
                  <c:v>-115.15218750000099</c:v>
                </c:pt>
                <c:pt idx="4998">
                  <c:v>-116.13229166666696</c:v>
                </c:pt>
                <c:pt idx="4999">
                  <c:v>-121.152395833333</c:v>
                </c:pt>
                <c:pt idx="5000">
                  <c:v>-133.30135416666701</c:v>
                </c:pt>
                <c:pt idx="5001">
                  <c:v>-141.17645833333296</c:v>
                </c:pt>
                <c:pt idx="5002">
                  <c:v>-143.85093749999999</c:v>
                </c:pt>
                <c:pt idx="5003">
                  <c:v>-144.33197916666597</c:v>
                </c:pt>
                <c:pt idx="5004">
                  <c:v>-146.88260416666594</c:v>
                </c:pt>
                <c:pt idx="5005">
                  <c:v>-148.98104166666701</c:v>
                </c:pt>
                <c:pt idx="5006">
                  <c:v>-149.50510416666702</c:v>
                </c:pt>
                <c:pt idx="5007">
                  <c:v>-158.62187500000101</c:v>
                </c:pt>
                <c:pt idx="5008">
                  <c:v>-168.366979166666</c:v>
                </c:pt>
                <c:pt idx="5009">
                  <c:v>-173.40437500000002</c:v>
                </c:pt>
                <c:pt idx="5010">
                  <c:v>-173.324166666667</c:v>
                </c:pt>
                <c:pt idx="5011">
                  <c:v>-168.98520833333305</c:v>
                </c:pt>
                <c:pt idx="5012">
                  <c:v>-163.76979166666604</c:v>
                </c:pt>
                <c:pt idx="5013">
                  <c:v>-156.82270833333297</c:v>
                </c:pt>
                <c:pt idx="5014">
                  <c:v>-147.87854166666699</c:v>
                </c:pt>
                <c:pt idx="5015">
                  <c:v>-142.55281250000002</c:v>
                </c:pt>
                <c:pt idx="5016">
                  <c:v>-151.89531249999902</c:v>
                </c:pt>
                <c:pt idx="5017">
                  <c:v>-142.12104166666694</c:v>
                </c:pt>
                <c:pt idx="5018">
                  <c:v>-131.75760416666702</c:v>
                </c:pt>
                <c:pt idx="5019">
                  <c:v>-125.94552083333394</c:v>
                </c:pt>
                <c:pt idx="5020">
                  <c:v>-115.5728125</c:v>
                </c:pt>
                <c:pt idx="5021">
                  <c:v>-128.57989583333301</c:v>
                </c:pt>
                <c:pt idx="5022">
                  <c:v>-164.88291666666697</c:v>
                </c:pt>
                <c:pt idx="5023">
                  <c:v>-183.59854166666599</c:v>
                </c:pt>
                <c:pt idx="5024">
                  <c:v>-178.87583333333401</c:v>
                </c:pt>
                <c:pt idx="5025">
                  <c:v>-166.49510416666703</c:v>
                </c:pt>
                <c:pt idx="5026">
                  <c:v>-155.70770833333296</c:v>
                </c:pt>
                <c:pt idx="5027">
                  <c:v>-146.00572916666704</c:v>
                </c:pt>
                <c:pt idx="5028">
                  <c:v>-142.21843750000005</c:v>
                </c:pt>
                <c:pt idx="5029">
                  <c:v>-135.51677083333402</c:v>
                </c:pt>
                <c:pt idx="5030">
                  <c:v>-137.25510416666708</c:v>
                </c:pt>
                <c:pt idx="5031">
                  <c:v>-136.28156250000001</c:v>
                </c:pt>
                <c:pt idx="5032">
                  <c:v>-133.81999999999994</c:v>
                </c:pt>
                <c:pt idx="5033">
                  <c:v>-128.60406250000005</c:v>
                </c:pt>
                <c:pt idx="5034">
                  <c:v>-125.64135416666602</c:v>
                </c:pt>
                <c:pt idx="5035">
                  <c:v>-124.70927083333402</c:v>
                </c:pt>
                <c:pt idx="5036">
                  <c:v>-124.62645833333306</c:v>
                </c:pt>
                <c:pt idx="5037">
                  <c:v>-130.51927083333294</c:v>
                </c:pt>
                <c:pt idx="5038">
                  <c:v>-136.90197916666591</c:v>
                </c:pt>
                <c:pt idx="5039">
                  <c:v>-149.14750000000095</c:v>
                </c:pt>
                <c:pt idx="5040">
                  <c:v>-157.14677083333299</c:v>
                </c:pt>
                <c:pt idx="5041">
                  <c:v>-161.43343750000003</c:v>
                </c:pt>
                <c:pt idx="5042">
                  <c:v>-160.15729166666699</c:v>
                </c:pt>
                <c:pt idx="5043">
                  <c:v>-155.49291666666596</c:v>
                </c:pt>
                <c:pt idx="5044">
                  <c:v>-148.60885416666707</c:v>
                </c:pt>
                <c:pt idx="5045">
                  <c:v>-149.97031250000003</c:v>
                </c:pt>
                <c:pt idx="5046">
                  <c:v>-149.66968750000001</c:v>
                </c:pt>
                <c:pt idx="5047">
                  <c:v>-148.16531249999997</c:v>
                </c:pt>
                <c:pt idx="5048">
                  <c:v>-146.66197916666596</c:v>
                </c:pt>
                <c:pt idx="5049">
                  <c:v>-146.74916666666604</c:v>
                </c:pt>
                <c:pt idx="5050">
                  <c:v>-147.76437500000003</c:v>
                </c:pt>
                <c:pt idx="5051">
                  <c:v>-148.28614583333297</c:v>
                </c:pt>
                <c:pt idx="5052">
                  <c:v>-150.57260416666702</c:v>
                </c:pt>
                <c:pt idx="5053">
                  <c:v>-153.479166666666</c:v>
                </c:pt>
                <c:pt idx="5054">
                  <c:v>-153.68822916666704</c:v>
                </c:pt>
                <c:pt idx="5055">
                  <c:v>-154.72208333333305</c:v>
                </c:pt>
                <c:pt idx="5056">
                  <c:v>-157.04854166666604</c:v>
                </c:pt>
                <c:pt idx="5057">
                  <c:v>-158.40020833333404</c:v>
                </c:pt>
                <c:pt idx="5058">
                  <c:v>-156.94031250000006</c:v>
                </c:pt>
                <c:pt idx="5059">
                  <c:v>-154.331770833333</c:v>
                </c:pt>
                <c:pt idx="5060">
                  <c:v>-152.36114583333296</c:v>
                </c:pt>
                <c:pt idx="5061">
                  <c:v>-149.31968750000095</c:v>
                </c:pt>
                <c:pt idx="5062">
                  <c:v>-143.98041666666694</c:v>
                </c:pt>
                <c:pt idx="5063">
                  <c:v>-136.71875</c:v>
                </c:pt>
                <c:pt idx="5064">
                  <c:v>-128.28093750000005</c:v>
                </c:pt>
                <c:pt idx="5065">
                  <c:v>-119.6328125</c:v>
                </c:pt>
                <c:pt idx="5066">
                  <c:v>-109.9681250000001</c:v>
                </c:pt>
                <c:pt idx="5067">
                  <c:v>-99.339479166666024</c:v>
                </c:pt>
                <c:pt idx="5068">
                  <c:v>-89.485208333333048</c:v>
                </c:pt>
                <c:pt idx="5069">
                  <c:v>-84.466041666667024</c:v>
                </c:pt>
                <c:pt idx="5070">
                  <c:v>-88.330729166665947</c:v>
                </c:pt>
                <c:pt idx="5071">
                  <c:v>-97.356562499998972</c:v>
                </c:pt>
                <c:pt idx="5072">
                  <c:v>-106.70416666666597</c:v>
                </c:pt>
                <c:pt idx="5073">
                  <c:v>-113.03031249999992</c:v>
                </c:pt>
                <c:pt idx="5074">
                  <c:v>-116.10135416666594</c:v>
                </c:pt>
                <c:pt idx="5075">
                  <c:v>-118.01843749999898</c:v>
                </c:pt>
                <c:pt idx="5076">
                  <c:v>-117.45833333333292</c:v>
                </c:pt>
                <c:pt idx="5077">
                  <c:v>-114.82604166666704</c:v>
                </c:pt>
                <c:pt idx="5078">
                  <c:v>-112.7610416666671</c:v>
                </c:pt>
                <c:pt idx="5079">
                  <c:v>-110.44437499999992</c:v>
                </c:pt>
                <c:pt idx="5080">
                  <c:v>-107.04156250000005</c:v>
                </c:pt>
                <c:pt idx="5081">
                  <c:v>-102.53614583333399</c:v>
                </c:pt>
                <c:pt idx="5082">
                  <c:v>-98.006562499999973</c:v>
                </c:pt>
                <c:pt idx="5083">
                  <c:v>-95.936041666666938</c:v>
                </c:pt>
                <c:pt idx="5084">
                  <c:v>-98.745729166666024</c:v>
                </c:pt>
                <c:pt idx="5085">
                  <c:v>-104.62416666666695</c:v>
                </c:pt>
                <c:pt idx="5086">
                  <c:v>-111.11208333333298</c:v>
                </c:pt>
                <c:pt idx="5087">
                  <c:v>-116.96624999999995</c:v>
                </c:pt>
                <c:pt idx="5088">
                  <c:v>-120.45354166666698</c:v>
                </c:pt>
                <c:pt idx="5089">
                  <c:v>-118.93489583333303</c:v>
                </c:pt>
                <c:pt idx="5090">
                  <c:v>-112.39593750000097</c:v>
                </c:pt>
                <c:pt idx="5091">
                  <c:v>-101.52416666666704</c:v>
                </c:pt>
                <c:pt idx="5092">
                  <c:v>-85.421770833333085</c:v>
                </c:pt>
                <c:pt idx="5093">
                  <c:v>-65.667708333334076</c:v>
                </c:pt>
                <c:pt idx="5094">
                  <c:v>-50.418333333333067</c:v>
                </c:pt>
                <c:pt idx="5095">
                  <c:v>-42.703541666668002</c:v>
                </c:pt>
                <c:pt idx="5096">
                  <c:v>-36.204583333332948</c:v>
                </c:pt>
                <c:pt idx="5097">
                  <c:v>-29.243854166666893</c:v>
                </c:pt>
                <c:pt idx="5098">
                  <c:v>-14.577916666666965</c:v>
                </c:pt>
                <c:pt idx="5099">
                  <c:v>-4.0076041666679885</c:v>
                </c:pt>
                <c:pt idx="5100">
                  <c:v>-4.9523958333339806</c:v>
                </c:pt>
                <c:pt idx="5101">
                  <c:v>-5.4593749999989996</c:v>
                </c:pt>
                <c:pt idx="5102">
                  <c:v>-5.1471874999999727</c:v>
                </c:pt>
                <c:pt idx="5103">
                  <c:v>-5.2699999999999818</c:v>
                </c:pt>
                <c:pt idx="5104">
                  <c:v>-5.3989583333340079</c:v>
                </c:pt>
                <c:pt idx="5105">
                  <c:v>-5.3482291666670108</c:v>
                </c:pt>
                <c:pt idx="5106">
                  <c:v>-5.1845833333330802</c:v>
                </c:pt>
                <c:pt idx="5107">
                  <c:v>-4.9601041666670653</c:v>
                </c:pt>
                <c:pt idx="5108">
                  <c:v>-4.6318750000000364</c:v>
                </c:pt>
                <c:pt idx="5109">
                  <c:v>-4.4170833333340624</c:v>
                </c:pt>
                <c:pt idx="5110">
                  <c:v>-4.1948958333330211</c:v>
                </c:pt>
                <c:pt idx="5111">
                  <c:v>-3.7616666666669971</c:v>
                </c:pt>
                <c:pt idx="5112">
                  <c:v>-4.1893750000000409</c:v>
                </c:pt>
                <c:pt idx="5113">
                  <c:v>-4.3537499999990814</c:v>
                </c:pt>
                <c:pt idx="5114">
                  <c:v>-4.6470833333340806</c:v>
                </c:pt>
                <c:pt idx="5115">
                  <c:v>-4.8238541666670471</c:v>
                </c:pt>
                <c:pt idx="5116">
                  <c:v>-5.2132291666670199</c:v>
                </c:pt>
                <c:pt idx="5117">
                  <c:v>-5.2407291666660285</c:v>
                </c:pt>
                <c:pt idx="5118">
                  <c:v>2.0339583333329756</c:v>
                </c:pt>
                <c:pt idx="5119">
                  <c:v>13.38052083333298</c:v>
                </c:pt>
                <c:pt idx="5120">
                  <c:v>5.4688541666660058</c:v>
                </c:pt>
                <c:pt idx="5121">
                  <c:v>-1.8842708333329483</c:v>
                </c:pt>
                <c:pt idx="5122">
                  <c:v>-2.6802083333329847</c:v>
                </c:pt>
                <c:pt idx="5123">
                  <c:v>-2.5971875000010414</c:v>
                </c:pt>
                <c:pt idx="5124">
                  <c:v>-2.0183333333339988</c:v>
                </c:pt>
                <c:pt idx="5125">
                  <c:v>-1.7133333333340488</c:v>
                </c:pt>
                <c:pt idx="5126">
                  <c:v>-2.4254166666670471</c:v>
                </c:pt>
                <c:pt idx="5127">
                  <c:v>-2.4468750000010004</c:v>
                </c:pt>
                <c:pt idx="5128">
                  <c:v>-1.3726041666669744</c:v>
                </c:pt>
                <c:pt idx="5129">
                  <c:v>4.9639583333330393</c:v>
                </c:pt>
                <c:pt idx="5130">
                  <c:v>5.6236458333330575</c:v>
                </c:pt>
                <c:pt idx="5131">
                  <c:v>-9.63541666681067E-2</c:v>
                </c:pt>
                <c:pt idx="5132">
                  <c:v>-10.408645833333026</c:v>
                </c:pt>
                <c:pt idx="5133">
                  <c:v>-33.018020833334049</c:v>
                </c:pt>
                <c:pt idx="5134">
                  <c:v>-99.051458333333017</c:v>
                </c:pt>
                <c:pt idx="5135">
                  <c:v>-174.81177083333398</c:v>
                </c:pt>
                <c:pt idx="5136">
                  <c:v>-205.00760416666697</c:v>
                </c:pt>
                <c:pt idx="5137">
                  <c:v>-214.253854166667</c:v>
                </c:pt>
                <c:pt idx="5138">
                  <c:v>-217.42812500000002</c:v>
                </c:pt>
                <c:pt idx="5139">
                  <c:v>-220.15458333333402</c:v>
                </c:pt>
                <c:pt idx="5140">
                  <c:v>-220.74760416666697</c:v>
                </c:pt>
                <c:pt idx="5141">
                  <c:v>-221.25833333333298</c:v>
                </c:pt>
                <c:pt idx="5142">
                  <c:v>-220.49802083333299</c:v>
                </c:pt>
                <c:pt idx="5143">
                  <c:v>-220.42520833333299</c:v>
                </c:pt>
                <c:pt idx="5144">
                  <c:v>-218.87510416666697</c:v>
                </c:pt>
                <c:pt idx="5145">
                  <c:v>-216.16052083333295</c:v>
                </c:pt>
                <c:pt idx="5146">
                  <c:v>-214.11385416666701</c:v>
                </c:pt>
                <c:pt idx="5147">
                  <c:v>-212.30052083333402</c:v>
                </c:pt>
                <c:pt idx="5148">
                  <c:v>-211.18687499999902</c:v>
                </c:pt>
                <c:pt idx="5149">
                  <c:v>-210.09833333333296</c:v>
                </c:pt>
                <c:pt idx="5150">
                  <c:v>-208.84781250000003</c:v>
                </c:pt>
                <c:pt idx="5151">
                  <c:v>-208.35833333333295</c:v>
                </c:pt>
                <c:pt idx="5152">
                  <c:v>-216.89718749999997</c:v>
                </c:pt>
                <c:pt idx="5153">
                  <c:v>-231.31593750000002</c:v>
                </c:pt>
                <c:pt idx="5154">
                  <c:v>-248.34291666666604</c:v>
                </c:pt>
                <c:pt idx="5155">
                  <c:v>-262.725416666667</c:v>
                </c:pt>
                <c:pt idx="5156">
                  <c:v>-271.27104166666697</c:v>
                </c:pt>
                <c:pt idx="5157">
                  <c:v>-278.32479166666695</c:v>
                </c:pt>
                <c:pt idx="5158">
                  <c:v>-256.06916666666598</c:v>
                </c:pt>
                <c:pt idx="5159">
                  <c:v>-128.88635416666705</c:v>
                </c:pt>
                <c:pt idx="5160">
                  <c:v>-37.52020833333404</c:v>
                </c:pt>
                <c:pt idx="5161">
                  <c:v>-6.9883333333330029</c:v>
                </c:pt>
                <c:pt idx="5162">
                  <c:v>-5.2087500000000091</c:v>
                </c:pt>
                <c:pt idx="5163">
                  <c:v>-4.7358333333329483</c:v>
                </c:pt>
                <c:pt idx="5164">
                  <c:v>-4.8823958333349537</c:v>
                </c:pt>
                <c:pt idx="5165">
                  <c:v>-5.1317708333330074</c:v>
                </c:pt>
                <c:pt idx="5166">
                  <c:v>-5.3177083333340533</c:v>
                </c:pt>
                <c:pt idx="5167">
                  <c:v>-5.3565624999989723</c:v>
                </c:pt>
                <c:pt idx="5168">
                  <c:v>-4.8515625000009095</c:v>
                </c:pt>
                <c:pt idx="5169">
                  <c:v>-4.2216666666670335</c:v>
                </c:pt>
                <c:pt idx="5170">
                  <c:v>-4.0484374999999773</c:v>
                </c:pt>
                <c:pt idx="5171">
                  <c:v>-4.1973958333339851</c:v>
                </c:pt>
                <c:pt idx="5172">
                  <c:v>-4.4966666666670108</c:v>
                </c:pt>
                <c:pt idx="5173">
                  <c:v>-4.7268750000009732</c:v>
                </c:pt>
                <c:pt idx="5174">
                  <c:v>-2.6911458333330529</c:v>
                </c:pt>
                <c:pt idx="5175">
                  <c:v>-2.8197916666659921</c:v>
                </c:pt>
                <c:pt idx="5176">
                  <c:v>-3.2277083333329983</c:v>
                </c:pt>
                <c:pt idx="5177">
                  <c:v>-2.2863541666670244</c:v>
                </c:pt>
                <c:pt idx="5178">
                  <c:v>-32.897187499999973</c:v>
                </c:pt>
                <c:pt idx="5179">
                  <c:v>-22.145312499999932</c:v>
                </c:pt>
                <c:pt idx="5180">
                  <c:v>-10.607604166666079</c:v>
                </c:pt>
                <c:pt idx="5181">
                  <c:v>-5.9664583333329801</c:v>
                </c:pt>
                <c:pt idx="5182">
                  <c:v>-2.9325000000000045</c:v>
                </c:pt>
                <c:pt idx="5183">
                  <c:v>-1.6253124999990405</c:v>
                </c:pt>
                <c:pt idx="5184">
                  <c:v>-1.2204166666670062</c:v>
                </c:pt>
                <c:pt idx="5185">
                  <c:v>-0.97489583333299379</c:v>
                </c:pt>
                <c:pt idx="5186">
                  <c:v>-0.89697916666705169</c:v>
                </c:pt>
                <c:pt idx="5187">
                  <c:v>-1.1843749999999318</c:v>
                </c:pt>
                <c:pt idx="5188">
                  <c:v>-0.95677083333293922</c:v>
                </c:pt>
                <c:pt idx="5189">
                  <c:v>-0.99625000000003183</c:v>
                </c:pt>
                <c:pt idx="5190">
                  <c:v>-0.774895833333062</c:v>
                </c:pt>
                <c:pt idx="5191">
                  <c:v>-0.65541666666706533</c:v>
                </c:pt>
                <c:pt idx="5192">
                  <c:v>-0.68166666666604669</c:v>
                </c:pt>
                <c:pt idx="5193">
                  <c:v>-0.53260416666694255</c:v>
                </c:pt>
                <c:pt idx="5194">
                  <c:v>-0.50406250000003183</c:v>
                </c:pt>
                <c:pt idx="5195">
                  <c:v>-0.84864583333398969</c:v>
                </c:pt>
                <c:pt idx="5196">
                  <c:v>-0.71083333333297105</c:v>
                </c:pt>
                <c:pt idx="5197">
                  <c:v>-0.45395833333395785</c:v>
                </c:pt>
                <c:pt idx="5198">
                  <c:v>-0.47374999999908596</c:v>
                </c:pt>
                <c:pt idx="5199">
                  <c:v>-0.19864583333298924</c:v>
                </c:pt>
                <c:pt idx="5200">
                  <c:v>-0.13541666666696983</c:v>
                </c:pt>
                <c:pt idx="5201">
                  <c:v>-9.1666666666924357E-2</c:v>
                </c:pt>
                <c:pt idx="5202">
                  <c:v>-6.3229166667042591E-2</c:v>
                </c:pt>
                <c:pt idx="5203">
                  <c:v>-5.5624999999054126E-2</c:v>
                </c:pt>
                <c:pt idx="5204">
                  <c:v>-8.4895833333916926E-2</c:v>
                </c:pt>
                <c:pt idx="5205">
                  <c:v>-1.2415624999999864</c:v>
                </c:pt>
                <c:pt idx="5206">
                  <c:v>1.3645833332020629E-2</c:v>
                </c:pt>
                <c:pt idx="5207">
                  <c:v>-0.64302083333302562</c:v>
                </c:pt>
                <c:pt idx="5208">
                  <c:v>1.8397916666669971</c:v>
                </c:pt>
                <c:pt idx="5209">
                  <c:v>8.4730208333329529</c:v>
                </c:pt>
                <c:pt idx="5210">
                  <c:v>13.915000000000077</c:v>
                </c:pt>
                <c:pt idx="5211">
                  <c:v>16.850729166666042</c:v>
                </c:pt>
                <c:pt idx="5212">
                  <c:v>17.493020833333048</c:v>
                </c:pt>
                <c:pt idx="5213">
                  <c:v>16.340729166667074</c:v>
                </c:pt>
                <c:pt idx="5214">
                  <c:v>14.976458333333994</c:v>
                </c:pt>
                <c:pt idx="5215">
                  <c:v>14.404583333332994</c:v>
                </c:pt>
                <c:pt idx="5216">
                  <c:v>15.288229166666952</c:v>
                </c:pt>
                <c:pt idx="5217">
                  <c:v>15.961250000000064</c:v>
                </c:pt>
                <c:pt idx="5218">
                  <c:v>14.999270833333981</c:v>
                </c:pt>
                <c:pt idx="5219">
                  <c:v>13.337291666667056</c:v>
                </c:pt>
                <c:pt idx="5220">
                  <c:v>11.96645833333298</c:v>
                </c:pt>
                <c:pt idx="5221">
                  <c:v>14.545208333332994</c:v>
                </c:pt>
                <c:pt idx="5222">
                  <c:v>15.524062500000014</c:v>
                </c:pt>
                <c:pt idx="5223">
                  <c:v>15.845937499999991</c:v>
                </c:pt>
                <c:pt idx="5224">
                  <c:v>16.4296875</c:v>
                </c:pt>
                <c:pt idx="5225">
                  <c:v>17.004374999999982</c:v>
                </c:pt>
                <c:pt idx="5226">
                  <c:v>18.252500000000055</c:v>
                </c:pt>
                <c:pt idx="5227">
                  <c:v>20.061666666666042</c:v>
                </c:pt>
                <c:pt idx="5228">
                  <c:v>18.490520833331971</c:v>
                </c:pt>
                <c:pt idx="5229">
                  <c:v>19.007187499999986</c:v>
                </c:pt>
                <c:pt idx="5230">
                  <c:v>19.712812499999018</c:v>
                </c:pt>
                <c:pt idx="5231">
                  <c:v>19.266041666666979</c:v>
                </c:pt>
                <c:pt idx="5232">
                  <c:v>15.473229166667011</c:v>
                </c:pt>
                <c:pt idx="5233">
                  <c:v>17.328229166667029</c:v>
                </c:pt>
                <c:pt idx="5234">
                  <c:v>20.780520833332957</c:v>
                </c:pt>
                <c:pt idx="5235">
                  <c:v>22.034270833332016</c:v>
                </c:pt>
                <c:pt idx="5236">
                  <c:v>18.227604166666993</c:v>
                </c:pt>
                <c:pt idx="5237">
                  <c:v>16.340729166666961</c:v>
                </c:pt>
                <c:pt idx="5238">
                  <c:v>16.519895833332953</c:v>
                </c:pt>
                <c:pt idx="5239">
                  <c:v>3.839687499998945</c:v>
                </c:pt>
                <c:pt idx="5240">
                  <c:v>-70.348541666667074</c:v>
                </c:pt>
                <c:pt idx="5241">
                  <c:v>-81.787187500000073</c:v>
                </c:pt>
                <c:pt idx="5242">
                  <c:v>-48.928749999999923</c:v>
                </c:pt>
                <c:pt idx="5243">
                  <c:v>-20.177395833334003</c:v>
                </c:pt>
                <c:pt idx="5244">
                  <c:v>-4.5594791666669607</c:v>
                </c:pt>
                <c:pt idx="5245">
                  <c:v>1.9678124999990132</c:v>
                </c:pt>
                <c:pt idx="5246">
                  <c:v>4.293333333333976</c:v>
                </c:pt>
                <c:pt idx="5247">
                  <c:v>6.4973958333330302</c:v>
                </c:pt>
                <c:pt idx="5248">
                  <c:v>7.2321875000000091</c:v>
                </c:pt>
                <c:pt idx="5249">
                  <c:v>6.620416666666074</c:v>
                </c:pt>
                <c:pt idx="5250">
                  <c:v>6.7144791666669335</c:v>
                </c:pt>
                <c:pt idx="5251">
                  <c:v>8.260625000000914</c:v>
                </c:pt>
                <c:pt idx="5252">
                  <c:v>10.540104166666993</c:v>
                </c:pt>
                <c:pt idx="5253">
                  <c:v>10.089479166666024</c:v>
                </c:pt>
                <c:pt idx="5254">
                  <c:v>8.9943749999999909</c:v>
                </c:pt>
                <c:pt idx="5255">
                  <c:v>8.7064583333329892</c:v>
                </c:pt>
                <c:pt idx="5256">
                  <c:v>9.745104166667943</c:v>
                </c:pt>
                <c:pt idx="5257">
                  <c:v>10.641354166667043</c:v>
                </c:pt>
                <c:pt idx="5258">
                  <c:v>10.084062500000982</c:v>
                </c:pt>
                <c:pt idx="5259">
                  <c:v>9.209166666666988</c:v>
                </c:pt>
                <c:pt idx="5260">
                  <c:v>8.7862500000010186</c:v>
                </c:pt>
                <c:pt idx="5261">
                  <c:v>8.6107291666669425</c:v>
                </c:pt>
                <c:pt idx="5262">
                  <c:v>8.326041666667038</c:v>
                </c:pt>
                <c:pt idx="5263">
                  <c:v>8.0785416666660694</c:v>
                </c:pt>
                <c:pt idx="5264">
                  <c:v>9.1854166666680612</c:v>
                </c:pt>
                <c:pt idx="5265">
                  <c:v>13.070208333332971</c:v>
                </c:pt>
                <c:pt idx="5266">
                  <c:v>18.265729166667029</c:v>
                </c:pt>
                <c:pt idx="5267">
                  <c:v>23.480104166667047</c:v>
                </c:pt>
                <c:pt idx="5268">
                  <c:v>27.247604166666974</c:v>
                </c:pt>
                <c:pt idx="5269">
                  <c:v>31.693229166666015</c:v>
                </c:pt>
                <c:pt idx="5270">
                  <c:v>36.370520833336968</c:v>
                </c:pt>
                <c:pt idx="5271">
                  <c:v>40.67437500000392</c:v>
                </c:pt>
                <c:pt idx="5272">
                  <c:v>45.041145833335918</c:v>
                </c:pt>
                <c:pt idx="5273">
                  <c:v>48.209583333329988</c:v>
                </c:pt>
                <c:pt idx="5274">
                  <c:v>51.093437500003006</c:v>
                </c:pt>
                <c:pt idx="5275">
                  <c:v>53.206979166666997</c:v>
                </c:pt>
                <c:pt idx="5276">
                  <c:v>54.66989583333293</c:v>
                </c:pt>
                <c:pt idx="5277">
                  <c:v>54.283333333329892</c:v>
                </c:pt>
                <c:pt idx="5278">
                  <c:v>52.06999999999698</c:v>
                </c:pt>
                <c:pt idx="5279">
                  <c:v>48.118854166663027</c:v>
                </c:pt>
                <c:pt idx="5280">
                  <c:v>42.736979166669926</c:v>
                </c:pt>
                <c:pt idx="5281">
                  <c:v>36.491354166663996</c:v>
                </c:pt>
                <c:pt idx="5282">
                  <c:v>31.458437499997103</c:v>
                </c:pt>
                <c:pt idx="5283">
                  <c:v>30.704999999999018</c:v>
                </c:pt>
                <c:pt idx="5284">
                  <c:v>28.167500000001041</c:v>
                </c:pt>
                <c:pt idx="5285">
                  <c:v>24.23406250000096</c:v>
                </c:pt>
                <c:pt idx="5286">
                  <c:v>21.416562499999941</c:v>
                </c:pt>
                <c:pt idx="5287">
                  <c:v>16.922916666666993</c:v>
                </c:pt>
                <c:pt idx="5288">
                  <c:v>12.816041666667047</c:v>
                </c:pt>
                <c:pt idx="5289">
                  <c:v>8.2989583333339851</c:v>
                </c:pt>
                <c:pt idx="5290">
                  <c:v>-1.2266666666670289</c:v>
                </c:pt>
                <c:pt idx="5291">
                  <c:v>-12.430000000001087</c:v>
                </c:pt>
                <c:pt idx="5292">
                  <c:v>-21.702604166665992</c:v>
                </c:pt>
                <c:pt idx="5293">
                  <c:v>-31.951979166667002</c:v>
                </c:pt>
                <c:pt idx="5294">
                  <c:v>-40.225000000001046</c:v>
                </c:pt>
                <c:pt idx="5295">
                  <c:v>-48.817083333333017</c:v>
                </c:pt>
                <c:pt idx="5296">
                  <c:v>-52.717291666667052</c:v>
                </c:pt>
                <c:pt idx="5297">
                  <c:v>-55.328333333334058</c:v>
                </c:pt>
                <c:pt idx="5298">
                  <c:v>-59.816979166667011</c:v>
                </c:pt>
                <c:pt idx="5299">
                  <c:v>-57.774479166666993</c:v>
                </c:pt>
                <c:pt idx="5300">
                  <c:v>37.138229166666974</c:v>
                </c:pt>
                <c:pt idx="5301">
                  <c:v>213.57124999999996</c:v>
                </c:pt>
                <c:pt idx="5302">
                  <c:v>282.40708333333407</c:v>
                </c:pt>
                <c:pt idx="5303">
                  <c:v>296.06145833333301</c:v>
                </c:pt>
                <c:pt idx="5304">
                  <c:v>293.59843750000107</c:v>
                </c:pt>
                <c:pt idx="5305">
                  <c:v>290.850312500001</c:v>
                </c:pt>
                <c:pt idx="5306">
                  <c:v>288.47958333333395</c:v>
                </c:pt>
                <c:pt idx="5307">
                  <c:v>286.29395833333297</c:v>
                </c:pt>
                <c:pt idx="5308">
                  <c:v>283.50312500000098</c:v>
                </c:pt>
                <c:pt idx="5309">
                  <c:v>281.298020833333</c:v>
                </c:pt>
                <c:pt idx="5310">
                  <c:v>278.46770833333403</c:v>
                </c:pt>
                <c:pt idx="5311">
                  <c:v>279.06354166666699</c:v>
                </c:pt>
                <c:pt idx="5312">
                  <c:v>279.32093750000001</c:v>
                </c:pt>
                <c:pt idx="5313">
                  <c:v>278.828125</c:v>
                </c:pt>
                <c:pt idx="5314">
                  <c:v>279.37895833333403</c:v>
                </c:pt>
                <c:pt idx="5315">
                  <c:v>279.55291666666699</c:v>
                </c:pt>
                <c:pt idx="5316">
                  <c:v>280.48166666666691</c:v>
                </c:pt>
                <c:pt idx="5317">
                  <c:v>280.34322916666599</c:v>
                </c:pt>
                <c:pt idx="5318">
                  <c:v>280.96020833333296</c:v>
                </c:pt>
                <c:pt idx="5319">
                  <c:v>278.8403125000001</c:v>
                </c:pt>
                <c:pt idx="5320">
                  <c:v>274.48666666666702</c:v>
                </c:pt>
                <c:pt idx="5321">
                  <c:v>270.16989583333304</c:v>
                </c:pt>
                <c:pt idx="5322">
                  <c:v>267.63458333333404</c:v>
                </c:pt>
                <c:pt idx="5323">
                  <c:v>266.58802083333308</c:v>
                </c:pt>
                <c:pt idx="5324">
                  <c:v>266.07145833333402</c:v>
                </c:pt>
                <c:pt idx="5325">
                  <c:v>269.10874999999999</c:v>
                </c:pt>
                <c:pt idx="5326">
                  <c:v>271.87437499999999</c:v>
                </c:pt>
                <c:pt idx="5327">
                  <c:v>272.78822916666604</c:v>
                </c:pt>
                <c:pt idx="5328">
                  <c:v>275.40260416666604</c:v>
                </c:pt>
                <c:pt idx="5329">
                  <c:v>268.28197916666704</c:v>
                </c:pt>
                <c:pt idx="5330">
                  <c:v>242.31541666666601</c:v>
                </c:pt>
                <c:pt idx="5331">
                  <c:v>227.82156250000094</c:v>
                </c:pt>
                <c:pt idx="5332">
                  <c:v>219.13760416666594</c:v>
                </c:pt>
                <c:pt idx="5333">
                  <c:v>210.18968749999999</c:v>
                </c:pt>
                <c:pt idx="5334">
                  <c:v>202.53750000000002</c:v>
                </c:pt>
                <c:pt idx="5335">
                  <c:v>195.63489583333399</c:v>
                </c:pt>
                <c:pt idx="5336">
                  <c:v>190.14010416666702</c:v>
                </c:pt>
                <c:pt idx="5337">
                  <c:v>184.965312500001</c:v>
                </c:pt>
                <c:pt idx="5338">
                  <c:v>178.94364583333299</c:v>
                </c:pt>
                <c:pt idx="5339">
                  <c:v>175.75749999999994</c:v>
                </c:pt>
                <c:pt idx="5340">
                  <c:v>171.82666666666603</c:v>
                </c:pt>
                <c:pt idx="5341">
                  <c:v>170.15052083333296</c:v>
                </c:pt>
                <c:pt idx="5342">
                  <c:v>140.60874999999999</c:v>
                </c:pt>
                <c:pt idx="5343">
                  <c:v>92.510312500000055</c:v>
                </c:pt>
                <c:pt idx="5344">
                  <c:v>60.156354166666915</c:v>
                </c:pt>
                <c:pt idx="5345">
                  <c:v>45.925000000000068</c:v>
                </c:pt>
                <c:pt idx="5346">
                  <c:v>35.696666666666943</c:v>
                </c:pt>
                <c:pt idx="5347">
                  <c:v>29.736666666665997</c:v>
                </c:pt>
                <c:pt idx="5348">
                  <c:v>25.652708333333067</c:v>
                </c:pt>
                <c:pt idx="5349">
                  <c:v>20.458437500000059</c:v>
                </c:pt>
                <c:pt idx="5350">
                  <c:v>15.946770833333971</c:v>
                </c:pt>
                <c:pt idx="5351">
                  <c:v>10.084895833333917</c:v>
                </c:pt>
                <c:pt idx="5352">
                  <c:v>7.5109375000010914</c:v>
                </c:pt>
                <c:pt idx="5353">
                  <c:v>7.5663541666669971</c:v>
                </c:pt>
                <c:pt idx="5354">
                  <c:v>5.4098958333329392</c:v>
                </c:pt>
                <c:pt idx="5355">
                  <c:v>1.7862499999999955</c:v>
                </c:pt>
                <c:pt idx="5356">
                  <c:v>4.3976041666669516</c:v>
                </c:pt>
                <c:pt idx="5357">
                  <c:v>13.621354166666038</c:v>
                </c:pt>
                <c:pt idx="5358">
                  <c:v>55.03125</c:v>
                </c:pt>
                <c:pt idx="5359">
                  <c:v>82.301666666667074</c:v>
                </c:pt>
                <c:pt idx="5360">
                  <c:v>28.210416666665992</c:v>
                </c:pt>
                <c:pt idx="5361">
                  <c:v>-43.734895833332985</c:v>
                </c:pt>
                <c:pt idx="5362">
                  <c:v>-89.145208333333017</c:v>
                </c:pt>
                <c:pt idx="5363">
                  <c:v>-102.65708333333407</c:v>
                </c:pt>
                <c:pt idx="5364">
                  <c:v>-81.865520833332994</c:v>
                </c:pt>
                <c:pt idx="5365">
                  <c:v>-44.571770833333971</c:v>
                </c:pt>
                <c:pt idx="5366">
                  <c:v>-10.210520833334044</c:v>
                </c:pt>
                <c:pt idx="5367">
                  <c:v>7.6086458333329574</c:v>
                </c:pt>
                <c:pt idx="5368">
                  <c:v>16.164687500001037</c:v>
                </c:pt>
                <c:pt idx="5369">
                  <c:v>21.286875000001032</c:v>
                </c:pt>
                <c:pt idx="5370">
                  <c:v>21.261458333333053</c:v>
                </c:pt>
                <c:pt idx="5371">
                  <c:v>21.611562499999991</c:v>
                </c:pt>
                <c:pt idx="5372">
                  <c:v>22.582499999998959</c:v>
                </c:pt>
                <c:pt idx="5373">
                  <c:v>23.106666666666001</c:v>
                </c:pt>
                <c:pt idx="5374">
                  <c:v>16.364374999999995</c:v>
                </c:pt>
                <c:pt idx="5375">
                  <c:v>14.374583333333021</c:v>
                </c:pt>
                <c:pt idx="5376">
                  <c:v>19.757500000001073</c:v>
                </c:pt>
                <c:pt idx="5377">
                  <c:v>25.45250000000101</c:v>
                </c:pt>
                <c:pt idx="5378">
                  <c:v>26.076458333332994</c:v>
                </c:pt>
                <c:pt idx="5379">
                  <c:v>22.131979166666042</c:v>
                </c:pt>
                <c:pt idx="5380">
                  <c:v>16.544062499999995</c:v>
                </c:pt>
                <c:pt idx="5381">
                  <c:v>13.31479166666702</c:v>
                </c:pt>
                <c:pt idx="5382">
                  <c:v>14.481979166666974</c:v>
                </c:pt>
                <c:pt idx="5383">
                  <c:v>13.924270833333026</c:v>
                </c:pt>
                <c:pt idx="5384">
                  <c:v>12.734166666665942</c:v>
                </c:pt>
                <c:pt idx="5385">
                  <c:v>15.260937499999955</c:v>
                </c:pt>
                <c:pt idx="5386">
                  <c:v>11.209479166666029</c:v>
                </c:pt>
                <c:pt idx="5387">
                  <c:v>-4.9479166666969832E-2</c:v>
                </c:pt>
                <c:pt idx="5388">
                  <c:v>-11.928541666667002</c:v>
                </c:pt>
                <c:pt idx="5389">
                  <c:v>-18.829479166665919</c:v>
                </c:pt>
                <c:pt idx="5390">
                  <c:v>-27.031770833334008</c:v>
                </c:pt>
                <c:pt idx="5391">
                  <c:v>-38.070104166666965</c:v>
                </c:pt>
                <c:pt idx="5392">
                  <c:v>-48.166041666665933</c:v>
                </c:pt>
                <c:pt idx="5393">
                  <c:v>-53.993229166666993</c:v>
                </c:pt>
                <c:pt idx="5394">
                  <c:v>-56.976666666666915</c:v>
                </c:pt>
                <c:pt idx="5395">
                  <c:v>-58.459791666667002</c:v>
                </c:pt>
                <c:pt idx="5396">
                  <c:v>-60.415208333332998</c:v>
                </c:pt>
                <c:pt idx="5397">
                  <c:v>-66.509166666667056</c:v>
                </c:pt>
                <c:pt idx="5398">
                  <c:v>-81.097395833333053</c:v>
                </c:pt>
                <c:pt idx="5399">
                  <c:v>-91.662187499999959</c:v>
                </c:pt>
                <c:pt idx="5400">
                  <c:v>-96.855520833333003</c:v>
                </c:pt>
                <c:pt idx="5401">
                  <c:v>-94.154375000000073</c:v>
                </c:pt>
                <c:pt idx="5402">
                  <c:v>-90.158958333332976</c:v>
                </c:pt>
                <c:pt idx="5403">
                  <c:v>-89.526354166667033</c:v>
                </c:pt>
                <c:pt idx="5404">
                  <c:v>-90.350729166666952</c:v>
                </c:pt>
                <c:pt idx="5405">
                  <c:v>-84.84895833333394</c:v>
                </c:pt>
                <c:pt idx="5406">
                  <c:v>-77.289583333334008</c:v>
                </c:pt>
                <c:pt idx="5407">
                  <c:v>-63.527499999999918</c:v>
                </c:pt>
                <c:pt idx="5408">
                  <c:v>-51.996666666667011</c:v>
                </c:pt>
                <c:pt idx="5409">
                  <c:v>-42.291562500000055</c:v>
                </c:pt>
                <c:pt idx="5410">
                  <c:v>-37.844687500000077</c:v>
                </c:pt>
                <c:pt idx="5411">
                  <c:v>-39.128124999999955</c:v>
                </c:pt>
                <c:pt idx="5412">
                  <c:v>-45.224583333333044</c:v>
                </c:pt>
                <c:pt idx="5413">
                  <c:v>-45.309375000000045</c:v>
                </c:pt>
                <c:pt idx="5414">
                  <c:v>-48.882604166667988</c:v>
                </c:pt>
                <c:pt idx="5415">
                  <c:v>-54.108541666666042</c:v>
                </c:pt>
                <c:pt idx="5416">
                  <c:v>-58.803749999999923</c:v>
                </c:pt>
                <c:pt idx="5417">
                  <c:v>-58.640520833332971</c:v>
                </c:pt>
                <c:pt idx="5418">
                  <c:v>-50.977083333332985</c:v>
                </c:pt>
                <c:pt idx="5419">
                  <c:v>-50.425833333333003</c:v>
                </c:pt>
                <c:pt idx="5420">
                  <c:v>-69.439270833333012</c:v>
                </c:pt>
                <c:pt idx="5421">
                  <c:v>-112.60260416666802</c:v>
                </c:pt>
                <c:pt idx="5422">
                  <c:v>-155.38822916666595</c:v>
                </c:pt>
                <c:pt idx="5423">
                  <c:v>-173.758958333333</c:v>
                </c:pt>
                <c:pt idx="5424">
                  <c:v>-177.9246875</c:v>
                </c:pt>
                <c:pt idx="5425">
                  <c:v>-169.01708333333295</c:v>
                </c:pt>
                <c:pt idx="5426">
                  <c:v>-154.32072916666698</c:v>
                </c:pt>
                <c:pt idx="5427">
                  <c:v>-137.22927083333207</c:v>
                </c:pt>
                <c:pt idx="5428">
                  <c:v>-126.67718749999995</c:v>
                </c:pt>
                <c:pt idx="5429">
                  <c:v>-122.37895833333505</c:v>
                </c:pt>
                <c:pt idx="5430">
                  <c:v>-121.72791666666592</c:v>
                </c:pt>
                <c:pt idx="5431">
                  <c:v>-121.71749999999997</c:v>
                </c:pt>
                <c:pt idx="5432">
                  <c:v>-121.38187499999992</c:v>
                </c:pt>
                <c:pt idx="5433">
                  <c:v>-120.48666666666702</c:v>
                </c:pt>
                <c:pt idx="5434">
                  <c:v>-118.74864583333306</c:v>
                </c:pt>
                <c:pt idx="5435">
                  <c:v>-117.75375000000111</c:v>
                </c:pt>
                <c:pt idx="5436">
                  <c:v>-118.1378125</c:v>
                </c:pt>
                <c:pt idx="5437">
                  <c:v>-115.73104166666599</c:v>
                </c:pt>
                <c:pt idx="5438">
                  <c:v>-110.85489583333299</c:v>
                </c:pt>
                <c:pt idx="5439">
                  <c:v>-105.60687499999995</c:v>
                </c:pt>
                <c:pt idx="5440">
                  <c:v>-99.863645833332043</c:v>
                </c:pt>
                <c:pt idx="5441">
                  <c:v>-95.29229166666596</c:v>
                </c:pt>
                <c:pt idx="5442">
                  <c:v>-90.234583333333035</c:v>
                </c:pt>
                <c:pt idx="5443">
                  <c:v>-85.348437500000045</c:v>
                </c:pt>
                <c:pt idx="5444">
                  <c:v>-81.938229166666929</c:v>
                </c:pt>
                <c:pt idx="5445">
                  <c:v>-78.16927083333303</c:v>
                </c:pt>
                <c:pt idx="5446">
                  <c:v>-74.975833333333071</c:v>
                </c:pt>
                <c:pt idx="5447">
                  <c:v>-72.0865624999999</c:v>
                </c:pt>
                <c:pt idx="5448">
                  <c:v>-67.616458333334094</c:v>
                </c:pt>
                <c:pt idx="5449">
                  <c:v>-61.52083333333394</c:v>
                </c:pt>
                <c:pt idx="5450">
                  <c:v>-55.525520833333076</c:v>
                </c:pt>
                <c:pt idx="5451">
                  <c:v>-50.351354166666965</c:v>
                </c:pt>
                <c:pt idx="5452">
                  <c:v>-46.867291666667938</c:v>
                </c:pt>
                <c:pt idx="5453">
                  <c:v>-44.553645833334031</c:v>
                </c:pt>
                <c:pt idx="5454">
                  <c:v>-41.816979166665988</c:v>
                </c:pt>
                <c:pt idx="5455">
                  <c:v>-38.967604166665978</c:v>
                </c:pt>
                <c:pt idx="5456">
                  <c:v>-35.420000000000073</c:v>
                </c:pt>
                <c:pt idx="5457">
                  <c:v>-33.527812499999982</c:v>
                </c:pt>
                <c:pt idx="5458">
                  <c:v>-32.362395833333039</c:v>
                </c:pt>
                <c:pt idx="5459">
                  <c:v>-31.51010416666702</c:v>
                </c:pt>
                <c:pt idx="5460">
                  <c:v>-30.94041666666601</c:v>
                </c:pt>
                <c:pt idx="5461">
                  <c:v>-30.282708333333971</c:v>
                </c:pt>
                <c:pt idx="5462">
                  <c:v>-28.860833333333062</c:v>
                </c:pt>
                <c:pt idx="5463">
                  <c:v>-27.343854166666006</c:v>
                </c:pt>
                <c:pt idx="5464">
                  <c:v>-26.764895833333981</c:v>
                </c:pt>
                <c:pt idx="5465">
                  <c:v>-31.108437500000036</c:v>
                </c:pt>
                <c:pt idx="5466">
                  <c:v>-48.712812500001064</c:v>
                </c:pt>
                <c:pt idx="5467">
                  <c:v>-62.21322916666702</c:v>
                </c:pt>
                <c:pt idx="5468">
                  <c:v>-62.011979166665924</c:v>
                </c:pt>
                <c:pt idx="5469">
                  <c:v>-52.512916666666001</c:v>
                </c:pt>
                <c:pt idx="5470">
                  <c:v>-40.100520833334031</c:v>
                </c:pt>
                <c:pt idx="5471">
                  <c:v>-27.40166666666596</c:v>
                </c:pt>
                <c:pt idx="5472">
                  <c:v>-18.540833333333012</c:v>
                </c:pt>
                <c:pt idx="5473">
                  <c:v>-13.6875</c:v>
                </c:pt>
                <c:pt idx="5474">
                  <c:v>-9.85187499999995</c:v>
                </c:pt>
                <c:pt idx="5475">
                  <c:v>-7.668750000000955</c:v>
                </c:pt>
                <c:pt idx="5476">
                  <c:v>-7.4661458333330302</c:v>
                </c:pt>
                <c:pt idx="5477">
                  <c:v>-6.5571875000000546</c:v>
                </c:pt>
                <c:pt idx="5478">
                  <c:v>-6.3326041666690571</c:v>
                </c:pt>
                <c:pt idx="5479">
                  <c:v>-6.3567708333340533</c:v>
                </c:pt>
                <c:pt idx="5480">
                  <c:v>-6.8936458333330393</c:v>
                </c:pt>
                <c:pt idx="5481">
                  <c:v>-7.862812499998995</c:v>
                </c:pt>
                <c:pt idx="5482">
                  <c:v>-8.0176041666660467</c:v>
                </c:pt>
                <c:pt idx="5483">
                  <c:v>-11.926666666666961</c:v>
                </c:pt>
                <c:pt idx="5484">
                  <c:v>-34.437916666666979</c:v>
                </c:pt>
                <c:pt idx="5485">
                  <c:v>-54.012916666668048</c:v>
                </c:pt>
                <c:pt idx="5486">
                  <c:v>-50.031458333333035</c:v>
                </c:pt>
                <c:pt idx="5487">
                  <c:v>-33.928645833333007</c:v>
                </c:pt>
                <c:pt idx="5488">
                  <c:v>-16.244270833332962</c:v>
                </c:pt>
                <c:pt idx="5489">
                  <c:v>-10.496249999999009</c:v>
                </c:pt>
                <c:pt idx="5490">
                  <c:v>-8.6463541666660149</c:v>
                </c:pt>
                <c:pt idx="5491">
                  <c:v>-7.8427083333330074</c:v>
                </c:pt>
                <c:pt idx="5492">
                  <c:v>-8.4133333333330711</c:v>
                </c:pt>
                <c:pt idx="5493">
                  <c:v>-8.5241666666660194</c:v>
                </c:pt>
                <c:pt idx="5494">
                  <c:v>17.538645833334954</c:v>
                </c:pt>
                <c:pt idx="5495">
                  <c:v>30.689375000000041</c:v>
                </c:pt>
                <c:pt idx="5496">
                  <c:v>52.540208333332998</c:v>
                </c:pt>
                <c:pt idx="5497">
                  <c:v>79.536666666667998</c:v>
                </c:pt>
                <c:pt idx="5498">
                  <c:v>86.978333333333012</c:v>
                </c:pt>
                <c:pt idx="5499">
                  <c:v>80.326250000001096</c:v>
                </c:pt>
                <c:pt idx="5500">
                  <c:v>95.077083333333007</c:v>
                </c:pt>
                <c:pt idx="5501">
                  <c:v>111.34197916666699</c:v>
                </c:pt>
                <c:pt idx="5502">
                  <c:v>117.07781250000096</c:v>
                </c:pt>
                <c:pt idx="5503">
                  <c:v>120.01812500000005</c:v>
                </c:pt>
                <c:pt idx="5504">
                  <c:v>122.0802083333341</c:v>
                </c:pt>
                <c:pt idx="5505">
                  <c:v>126.95875000000001</c:v>
                </c:pt>
                <c:pt idx="5506">
                  <c:v>131.09593749999999</c:v>
                </c:pt>
                <c:pt idx="5507">
                  <c:v>135.52947916666608</c:v>
                </c:pt>
                <c:pt idx="5508">
                  <c:v>137.99104166666598</c:v>
                </c:pt>
                <c:pt idx="5509">
                  <c:v>138.40718750000099</c:v>
                </c:pt>
                <c:pt idx="5510">
                  <c:v>139.04208333333395</c:v>
                </c:pt>
                <c:pt idx="5511">
                  <c:v>140.31281249999995</c:v>
                </c:pt>
                <c:pt idx="5512">
                  <c:v>140.88208333333307</c:v>
                </c:pt>
                <c:pt idx="5513">
                  <c:v>141.85604166666701</c:v>
                </c:pt>
                <c:pt idx="5514">
                  <c:v>143.45854166666606</c:v>
                </c:pt>
                <c:pt idx="5515">
                  <c:v>144.45656250000002</c:v>
                </c:pt>
                <c:pt idx="5516">
                  <c:v>144.928958333335</c:v>
                </c:pt>
                <c:pt idx="5517">
                  <c:v>143.68062499999996</c:v>
                </c:pt>
                <c:pt idx="5518">
                  <c:v>134.70479166666598</c:v>
                </c:pt>
                <c:pt idx="5519">
                  <c:v>117.82541666666691</c:v>
                </c:pt>
                <c:pt idx="5520">
                  <c:v>96.720416666665983</c:v>
                </c:pt>
                <c:pt idx="5521">
                  <c:v>83.590208333332953</c:v>
                </c:pt>
                <c:pt idx="5522">
                  <c:v>75.404270833333953</c:v>
                </c:pt>
                <c:pt idx="5523">
                  <c:v>51.604375000000005</c:v>
                </c:pt>
                <c:pt idx="5524">
                  <c:v>10.411666666666974</c:v>
                </c:pt>
                <c:pt idx="5525">
                  <c:v>-0.85072916666604215</c:v>
                </c:pt>
                <c:pt idx="5526">
                  <c:v>-3.0092708333329483</c:v>
                </c:pt>
                <c:pt idx="5527">
                  <c:v>-5.3301041666660467</c:v>
                </c:pt>
                <c:pt idx="5528">
                  <c:v>-6.3224999999999909</c:v>
                </c:pt>
                <c:pt idx="5529">
                  <c:v>-5.8647916666669744</c:v>
                </c:pt>
                <c:pt idx="5530">
                  <c:v>-5.814166666665983</c:v>
                </c:pt>
                <c:pt idx="5531">
                  <c:v>-5.167499999998995</c:v>
                </c:pt>
                <c:pt idx="5532">
                  <c:v>-4.4758333333329574</c:v>
                </c:pt>
                <c:pt idx="5533">
                  <c:v>-3.7643750000000864</c:v>
                </c:pt>
                <c:pt idx="5534">
                  <c:v>-4.1467708333329938</c:v>
                </c:pt>
                <c:pt idx="5535">
                  <c:v>-4.4983333333329938</c:v>
                </c:pt>
                <c:pt idx="5536">
                  <c:v>-4.2393749999999955</c:v>
                </c:pt>
                <c:pt idx="5537">
                  <c:v>-3.6806249999990541</c:v>
                </c:pt>
                <c:pt idx="5538">
                  <c:v>-3.629270833333976</c:v>
                </c:pt>
                <c:pt idx="5539">
                  <c:v>-3.7198958333329983</c:v>
                </c:pt>
                <c:pt idx="5540">
                  <c:v>-0.78385416666799301</c:v>
                </c:pt>
                <c:pt idx="5541">
                  <c:v>0.9267708333329665</c:v>
                </c:pt>
                <c:pt idx="5542">
                  <c:v>1.6711458333339806</c:v>
                </c:pt>
                <c:pt idx="5543">
                  <c:v>-9.5339583333329756</c:v>
                </c:pt>
                <c:pt idx="5544">
                  <c:v>-9.3899999999999864</c:v>
                </c:pt>
                <c:pt idx="5545">
                  <c:v>-4.1313541666660285</c:v>
                </c:pt>
                <c:pt idx="5546">
                  <c:v>-2.6939583333329438</c:v>
                </c:pt>
                <c:pt idx="5547">
                  <c:v>-1.8829166666660058</c:v>
                </c:pt>
                <c:pt idx="5548">
                  <c:v>-1.9964583333329529</c:v>
                </c:pt>
                <c:pt idx="5549">
                  <c:v>-1.1883333333340715</c:v>
                </c:pt>
                <c:pt idx="5550">
                  <c:v>-0.76270833333398969</c:v>
                </c:pt>
                <c:pt idx="5551">
                  <c:v>-0.45927083333299379</c:v>
                </c:pt>
                <c:pt idx="5552">
                  <c:v>-0.74708333333308019</c:v>
                </c:pt>
                <c:pt idx="5553">
                  <c:v>-0.40458333333401697</c:v>
                </c:pt>
                <c:pt idx="5554">
                  <c:v>0.17312500000002728</c:v>
                </c:pt>
                <c:pt idx="5555">
                  <c:v>0.48062499999889496</c:v>
                </c:pt>
                <c:pt idx="5556">
                  <c:v>0.82239583333398514</c:v>
                </c:pt>
                <c:pt idx="5557">
                  <c:v>0.76760416666706988</c:v>
                </c:pt>
                <c:pt idx="5558">
                  <c:v>0.82968749999895408</c:v>
                </c:pt>
                <c:pt idx="5559">
                  <c:v>0.91750000000001819</c:v>
                </c:pt>
                <c:pt idx="5560">
                  <c:v>1.3154166666660103</c:v>
                </c:pt>
                <c:pt idx="5561">
                  <c:v>1.7710416666669744</c:v>
                </c:pt>
                <c:pt idx="5562">
                  <c:v>1.8461458333330256</c:v>
                </c:pt>
                <c:pt idx="5563">
                  <c:v>1.6059374999999818</c:v>
                </c:pt>
                <c:pt idx="5564">
                  <c:v>0.79677083333297105</c:v>
                </c:pt>
                <c:pt idx="5565">
                  <c:v>0.43218749999994088</c:v>
                </c:pt>
                <c:pt idx="5566">
                  <c:v>0.32833333333303472</c:v>
                </c:pt>
                <c:pt idx="5567">
                  <c:v>0.22187499999893134</c:v>
                </c:pt>
                <c:pt idx="5568">
                  <c:v>0.45989583333391693</c:v>
                </c:pt>
                <c:pt idx="5569">
                  <c:v>0.66927083333303017</c:v>
                </c:pt>
                <c:pt idx="5570">
                  <c:v>6.458333333966948E-3</c:v>
                </c:pt>
                <c:pt idx="5571">
                  <c:v>1.6099999999999</c:v>
                </c:pt>
                <c:pt idx="5572">
                  <c:v>0.84302083333409428</c:v>
                </c:pt>
                <c:pt idx="5573">
                  <c:v>1.5823958333330665</c:v>
                </c:pt>
                <c:pt idx="5574">
                  <c:v>4.7442708333339851</c:v>
                </c:pt>
                <c:pt idx="5575">
                  <c:v>8.4110416666669607</c:v>
                </c:pt>
                <c:pt idx="5576">
                  <c:v>10.593333333332907</c:v>
                </c:pt>
                <c:pt idx="5577">
                  <c:v>11.151354166664987</c:v>
                </c:pt>
                <c:pt idx="5578">
                  <c:v>11.97979166666596</c:v>
                </c:pt>
                <c:pt idx="5579">
                  <c:v>12.876145833332998</c:v>
                </c:pt>
                <c:pt idx="5580">
                  <c:v>11.343958333334058</c:v>
                </c:pt>
                <c:pt idx="5581">
                  <c:v>10.743333333332998</c:v>
                </c:pt>
                <c:pt idx="5582">
                  <c:v>10.571979166667006</c:v>
                </c:pt>
                <c:pt idx="5583">
                  <c:v>10.567916666667998</c:v>
                </c:pt>
                <c:pt idx="5584">
                  <c:v>10.461458333334008</c:v>
                </c:pt>
                <c:pt idx="5585">
                  <c:v>11.064791666665997</c:v>
                </c:pt>
                <c:pt idx="5586">
                  <c:v>11.46124999999995</c:v>
                </c:pt>
                <c:pt idx="5587">
                  <c:v>11.938541666666083</c:v>
                </c:pt>
                <c:pt idx="5588">
                  <c:v>12.60510416666807</c:v>
                </c:pt>
                <c:pt idx="5589">
                  <c:v>12.886354166666024</c:v>
                </c:pt>
                <c:pt idx="5590">
                  <c:v>13.226145833333021</c:v>
                </c:pt>
                <c:pt idx="5591">
                  <c:v>13.136354166666024</c:v>
                </c:pt>
                <c:pt idx="5592">
                  <c:v>12.93979166666702</c:v>
                </c:pt>
                <c:pt idx="5593">
                  <c:v>14.05208333333303</c:v>
                </c:pt>
                <c:pt idx="5594">
                  <c:v>15.098124999999982</c:v>
                </c:pt>
                <c:pt idx="5595">
                  <c:v>14.881145833332994</c:v>
                </c:pt>
                <c:pt idx="5596">
                  <c:v>14.624479166665992</c:v>
                </c:pt>
                <c:pt idx="5597">
                  <c:v>13.576770833332944</c:v>
                </c:pt>
                <c:pt idx="5598">
                  <c:v>12.879583333332903</c:v>
                </c:pt>
                <c:pt idx="5599">
                  <c:v>12.926458333333017</c:v>
                </c:pt>
                <c:pt idx="5600">
                  <c:v>13.06218750000005</c:v>
                </c:pt>
                <c:pt idx="5601">
                  <c:v>14.27604166666697</c:v>
                </c:pt>
                <c:pt idx="5602">
                  <c:v>14.779583333334017</c:v>
                </c:pt>
                <c:pt idx="5603">
                  <c:v>16.474062499999945</c:v>
                </c:pt>
                <c:pt idx="5604">
                  <c:v>14.287500000000023</c:v>
                </c:pt>
                <c:pt idx="5605">
                  <c:v>-5.8128125000009732</c:v>
                </c:pt>
                <c:pt idx="5606">
                  <c:v>-41.881041666665965</c:v>
                </c:pt>
                <c:pt idx="5607">
                  <c:v>-44.841562500001032</c:v>
                </c:pt>
                <c:pt idx="5608">
                  <c:v>-23.887395833333017</c:v>
                </c:pt>
                <c:pt idx="5609">
                  <c:v>-6.8217708333329483</c:v>
                </c:pt>
                <c:pt idx="5610">
                  <c:v>0.17895833333295741</c:v>
                </c:pt>
                <c:pt idx="5611">
                  <c:v>2.7156250000000455</c:v>
                </c:pt>
                <c:pt idx="5612">
                  <c:v>3.4744791666679475</c:v>
                </c:pt>
                <c:pt idx="5613">
                  <c:v>3.7151041666660376</c:v>
                </c:pt>
                <c:pt idx="5614">
                  <c:v>3.8483333333330165</c:v>
                </c:pt>
                <c:pt idx="5615">
                  <c:v>4.9804166666659739</c:v>
                </c:pt>
                <c:pt idx="5616">
                  <c:v>5.5525000000000091</c:v>
                </c:pt>
                <c:pt idx="5617">
                  <c:v>5.2490624999990132</c:v>
                </c:pt>
                <c:pt idx="5618">
                  <c:v>4.9487500000000182</c:v>
                </c:pt>
                <c:pt idx="5619">
                  <c:v>5.2022916666669516</c:v>
                </c:pt>
                <c:pt idx="5620">
                  <c:v>5.8972916666670017</c:v>
                </c:pt>
                <c:pt idx="5621">
                  <c:v>6.8534374999999272</c:v>
                </c:pt>
                <c:pt idx="5622">
                  <c:v>7.3599999999989905</c:v>
                </c:pt>
                <c:pt idx="5623">
                  <c:v>6.4746874999999591</c:v>
                </c:pt>
                <c:pt idx="5624">
                  <c:v>5.42218749999995</c:v>
                </c:pt>
                <c:pt idx="5625">
                  <c:v>5.2705208333329665</c:v>
                </c:pt>
                <c:pt idx="5626">
                  <c:v>5.1946874999999864</c:v>
                </c:pt>
                <c:pt idx="5627">
                  <c:v>5.436041666666938</c:v>
                </c:pt>
                <c:pt idx="5628">
                  <c:v>5.9720833333329892</c:v>
                </c:pt>
                <c:pt idx="5629">
                  <c:v>7.2563541666670517</c:v>
                </c:pt>
                <c:pt idx="5630">
                  <c:v>9.9221875000000637</c:v>
                </c:pt>
                <c:pt idx="5631">
                  <c:v>11.790833333332898</c:v>
                </c:pt>
                <c:pt idx="5632">
                  <c:v>15.325833333334003</c:v>
                </c:pt>
                <c:pt idx="5633">
                  <c:v>37.493020833333048</c:v>
                </c:pt>
                <c:pt idx="5634">
                  <c:v>89.266250000000014</c:v>
                </c:pt>
                <c:pt idx="5635">
                  <c:v>103.26416666666694</c:v>
                </c:pt>
                <c:pt idx="5636">
                  <c:v>109.20916666666596</c:v>
                </c:pt>
                <c:pt idx="5637">
                  <c:v>108.20916666666608</c:v>
                </c:pt>
                <c:pt idx="5638">
                  <c:v>101.49500000000103</c:v>
                </c:pt>
                <c:pt idx="5639">
                  <c:v>95.782395833332998</c:v>
                </c:pt>
                <c:pt idx="5640">
                  <c:v>82.214166666666983</c:v>
                </c:pt>
                <c:pt idx="5641">
                  <c:v>59.530624999999077</c:v>
                </c:pt>
                <c:pt idx="5642">
                  <c:v>37.742395833333035</c:v>
                </c:pt>
                <c:pt idx="5643">
                  <c:v>6.2259375000001</c:v>
                </c:pt>
                <c:pt idx="5644">
                  <c:v>-28.579583333333971</c:v>
                </c:pt>
                <c:pt idx="5645">
                  <c:v>-70.605208333332939</c:v>
                </c:pt>
                <c:pt idx="5646">
                  <c:v>-87.976145833333931</c:v>
                </c:pt>
                <c:pt idx="5647">
                  <c:v>-100.69145833333391</c:v>
                </c:pt>
                <c:pt idx="5648">
                  <c:v>-113.417916666667</c:v>
                </c:pt>
                <c:pt idx="5649">
                  <c:v>-116.41812500000003</c:v>
                </c:pt>
                <c:pt idx="5650">
                  <c:v>-116.99020833333395</c:v>
                </c:pt>
                <c:pt idx="5651">
                  <c:v>-120.502291666666</c:v>
                </c:pt>
                <c:pt idx="5652">
                  <c:v>-120.60895833333302</c:v>
                </c:pt>
                <c:pt idx="5653">
                  <c:v>-121.63104166666699</c:v>
                </c:pt>
                <c:pt idx="5654">
                  <c:v>-121.56520833333298</c:v>
                </c:pt>
                <c:pt idx="5655">
                  <c:v>-120.0893749999999</c:v>
                </c:pt>
                <c:pt idx="5656">
                  <c:v>-118.00208333333296</c:v>
                </c:pt>
                <c:pt idx="5657">
                  <c:v>-116.68187500000101</c:v>
                </c:pt>
                <c:pt idx="5658">
                  <c:v>-114.22885416666702</c:v>
                </c:pt>
                <c:pt idx="5659">
                  <c:v>-111.31968750000101</c:v>
                </c:pt>
                <c:pt idx="5660">
                  <c:v>-106.77958333333299</c:v>
                </c:pt>
                <c:pt idx="5661">
                  <c:v>-101.01489583333193</c:v>
                </c:pt>
                <c:pt idx="5662">
                  <c:v>-96.393020833333026</c:v>
                </c:pt>
                <c:pt idx="5663">
                  <c:v>-37.188645833332998</c:v>
                </c:pt>
                <c:pt idx="5664">
                  <c:v>110.64885416666698</c:v>
                </c:pt>
                <c:pt idx="5665">
                  <c:v>177.00531249999995</c:v>
                </c:pt>
                <c:pt idx="5666">
                  <c:v>201.01135416666591</c:v>
                </c:pt>
                <c:pt idx="5667">
                  <c:v>209.42333333333306</c:v>
                </c:pt>
                <c:pt idx="5668">
                  <c:v>216.321562499999</c:v>
                </c:pt>
                <c:pt idx="5669">
                  <c:v>226.42291666666597</c:v>
                </c:pt>
                <c:pt idx="5670">
                  <c:v>237.21677083333304</c:v>
                </c:pt>
                <c:pt idx="5671">
                  <c:v>250.60458333333293</c:v>
                </c:pt>
                <c:pt idx="5672">
                  <c:v>265.81999999999994</c:v>
                </c:pt>
                <c:pt idx="5673">
                  <c:v>278.96906249999995</c:v>
                </c:pt>
                <c:pt idx="5674">
                  <c:v>287.71520833333295</c:v>
                </c:pt>
                <c:pt idx="5675">
                  <c:v>292.14270833333308</c:v>
                </c:pt>
                <c:pt idx="5676">
                  <c:v>293.94385416666694</c:v>
                </c:pt>
                <c:pt idx="5677">
                  <c:v>294.21218749999991</c:v>
                </c:pt>
                <c:pt idx="5678">
                  <c:v>294.38697916666604</c:v>
                </c:pt>
                <c:pt idx="5679">
                  <c:v>294.81041666666511</c:v>
                </c:pt>
                <c:pt idx="5680">
                  <c:v>294.93979166666702</c:v>
                </c:pt>
                <c:pt idx="5681">
                  <c:v>296.06093749999991</c:v>
                </c:pt>
                <c:pt idx="5682">
                  <c:v>296.85312499999895</c:v>
                </c:pt>
                <c:pt idx="5683">
                  <c:v>298.42010416666699</c:v>
                </c:pt>
                <c:pt idx="5684">
                  <c:v>299.96145833333298</c:v>
                </c:pt>
                <c:pt idx="5685">
                  <c:v>301.77312499999994</c:v>
                </c:pt>
                <c:pt idx="5686">
                  <c:v>302.853125000001</c:v>
                </c:pt>
                <c:pt idx="5687">
                  <c:v>302.94770833333405</c:v>
                </c:pt>
                <c:pt idx="5688">
                  <c:v>303.74468749999994</c:v>
                </c:pt>
                <c:pt idx="5689">
                  <c:v>303.54395833333297</c:v>
                </c:pt>
                <c:pt idx="5690">
                  <c:v>301.09604166666702</c:v>
                </c:pt>
                <c:pt idx="5691">
                  <c:v>296.71614583333292</c:v>
                </c:pt>
                <c:pt idx="5692">
                  <c:v>289.89041666666708</c:v>
                </c:pt>
                <c:pt idx="5693">
                  <c:v>283.05333333333294</c:v>
                </c:pt>
                <c:pt idx="5694">
                  <c:v>273.96635416666697</c:v>
                </c:pt>
                <c:pt idx="5695">
                  <c:v>257.8309375</c:v>
                </c:pt>
                <c:pt idx="5696">
                  <c:v>243.16541666666694</c:v>
                </c:pt>
                <c:pt idx="5697">
                  <c:v>234.88656249999997</c:v>
                </c:pt>
                <c:pt idx="5698">
                  <c:v>228.5646875000001</c:v>
                </c:pt>
                <c:pt idx="5699">
                  <c:v>219.93000000000006</c:v>
                </c:pt>
                <c:pt idx="5700">
                  <c:v>206.32124999999996</c:v>
                </c:pt>
                <c:pt idx="5701">
                  <c:v>193.39250000000004</c:v>
                </c:pt>
                <c:pt idx="5702">
                  <c:v>177.69489583333302</c:v>
                </c:pt>
                <c:pt idx="5703">
                  <c:v>162.36020833333305</c:v>
                </c:pt>
                <c:pt idx="5704">
                  <c:v>150.83614583333303</c:v>
                </c:pt>
                <c:pt idx="5705">
                  <c:v>152.40552083333398</c:v>
                </c:pt>
                <c:pt idx="5706">
                  <c:v>125.97010416666706</c:v>
                </c:pt>
                <c:pt idx="5707">
                  <c:v>58.402916666667011</c:v>
                </c:pt>
                <c:pt idx="5708">
                  <c:v>-5.6851041666659512</c:v>
                </c:pt>
                <c:pt idx="5709">
                  <c:v>-38.15499999999895</c:v>
                </c:pt>
                <c:pt idx="5710">
                  <c:v>-50.781770833332985</c:v>
                </c:pt>
                <c:pt idx="5711">
                  <c:v>-58.636875000000032</c:v>
                </c:pt>
                <c:pt idx="5712">
                  <c:v>-64.030000000000086</c:v>
                </c:pt>
                <c:pt idx="5713">
                  <c:v>-68.39291666666702</c:v>
                </c:pt>
                <c:pt idx="5714">
                  <c:v>-72.028854166666974</c:v>
                </c:pt>
                <c:pt idx="5715">
                  <c:v>-75.011562500000991</c:v>
                </c:pt>
                <c:pt idx="5716">
                  <c:v>-78.579270833332998</c:v>
                </c:pt>
                <c:pt idx="5717">
                  <c:v>-82.557499999998981</c:v>
                </c:pt>
                <c:pt idx="5718">
                  <c:v>-86.877291666665997</c:v>
                </c:pt>
                <c:pt idx="5719">
                  <c:v>-90.318229166666015</c:v>
                </c:pt>
                <c:pt idx="5720">
                  <c:v>-94.274374999999964</c:v>
                </c:pt>
                <c:pt idx="5721">
                  <c:v>-91.817187499999932</c:v>
                </c:pt>
                <c:pt idx="5722">
                  <c:v>-69.49770833333298</c:v>
                </c:pt>
                <c:pt idx="5723">
                  <c:v>47.810937500000023</c:v>
                </c:pt>
                <c:pt idx="5724">
                  <c:v>63.794479166666974</c:v>
                </c:pt>
                <c:pt idx="5725">
                  <c:v>-7.5079166666680521</c:v>
                </c:pt>
                <c:pt idx="5726">
                  <c:v>-66.251145833332998</c:v>
                </c:pt>
                <c:pt idx="5727">
                  <c:v>-77.246666666665988</c:v>
                </c:pt>
                <c:pt idx="5728">
                  <c:v>-84.231145833333017</c:v>
                </c:pt>
                <c:pt idx="5729">
                  <c:v>-103.64604166666606</c:v>
                </c:pt>
                <c:pt idx="5730">
                  <c:v>-131.05250000000001</c:v>
                </c:pt>
                <c:pt idx="5731">
                  <c:v>-118.630104166666</c:v>
                </c:pt>
                <c:pt idx="5732">
                  <c:v>-69.577916666666965</c:v>
                </c:pt>
                <c:pt idx="5733">
                  <c:v>-20.563020833333894</c:v>
                </c:pt>
                <c:pt idx="5734">
                  <c:v>6.3640624999990223</c:v>
                </c:pt>
                <c:pt idx="5735">
                  <c:v>18.178124999999</c:v>
                </c:pt>
                <c:pt idx="5736">
                  <c:v>21.939166666666949</c:v>
                </c:pt>
                <c:pt idx="5737">
                  <c:v>23.870312499998988</c:v>
                </c:pt>
                <c:pt idx="5738">
                  <c:v>25.278229166665994</c:v>
                </c:pt>
                <c:pt idx="5739">
                  <c:v>27.01958333333306</c:v>
                </c:pt>
                <c:pt idx="5740">
                  <c:v>28.14843750000108</c:v>
                </c:pt>
                <c:pt idx="5741">
                  <c:v>25.318437500000073</c:v>
                </c:pt>
                <c:pt idx="5742">
                  <c:v>20.44302083333298</c:v>
                </c:pt>
                <c:pt idx="5743">
                  <c:v>10.918749999999932</c:v>
                </c:pt>
                <c:pt idx="5744">
                  <c:v>4.8351041666659285</c:v>
                </c:pt>
                <c:pt idx="5745">
                  <c:v>2.7098958333340306</c:v>
                </c:pt>
                <c:pt idx="5746">
                  <c:v>6.7022916666659285</c:v>
                </c:pt>
                <c:pt idx="5747">
                  <c:v>11.127708333333032</c:v>
                </c:pt>
                <c:pt idx="5748">
                  <c:v>17.291458333332969</c:v>
                </c:pt>
                <c:pt idx="5749">
                  <c:v>22.320937500000014</c:v>
                </c:pt>
                <c:pt idx="5750">
                  <c:v>25.462083333332998</c:v>
                </c:pt>
                <c:pt idx="5751">
                  <c:v>23.950104166665938</c:v>
                </c:pt>
                <c:pt idx="5752">
                  <c:v>20.643750000000978</c:v>
                </c:pt>
                <c:pt idx="5753">
                  <c:v>12.234375000001023</c:v>
                </c:pt>
                <c:pt idx="5754">
                  <c:v>9.5824999999989586</c:v>
                </c:pt>
                <c:pt idx="5755">
                  <c:v>8.1521874999999682</c:v>
                </c:pt>
                <c:pt idx="5756">
                  <c:v>14.576979166665978</c:v>
                </c:pt>
                <c:pt idx="5757">
                  <c:v>19.74479166666697</c:v>
                </c:pt>
                <c:pt idx="5758">
                  <c:v>16.828229166667029</c:v>
                </c:pt>
                <c:pt idx="5759">
                  <c:v>9.7504166666659557</c:v>
                </c:pt>
                <c:pt idx="5760">
                  <c:v>5.2138541666670335</c:v>
                </c:pt>
                <c:pt idx="5761">
                  <c:v>8.8075000000000045</c:v>
                </c:pt>
                <c:pt idx="5762">
                  <c:v>13.242708333333894</c:v>
                </c:pt>
                <c:pt idx="5763">
                  <c:v>15.804791666666915</c:v>
                </c:pt>
                <c:pt idx="5764">
                  <c:v>13.513229166666974</c:v>
                </c:pt>
                <c:pt idx="5765">
                  <c:v>10.836041666666915</c:v>
                </c:pt>
                <c:pt idx="5766">
                  <c:v>9.5422916666669835</c:v>
                </c:pt>
                <c:pt idx="5767">
                  <c:v>10.196354166665969</c:v>
                </c:pt>
                <c:pt idx="5768">
                  <c:v>9.4255208333339624</c:v>
                </c:pt>
                <c:pt idx="5769">
                  <c:v>6.7031250000009095</c:v>
                </c:pt>
                <c:pt idx="5770">
                  <c:v>4.3205208333330347</c:v>
                </c:pt>
                <c:pt idx="5771">
                  <c:v>-0.35843749999889951</c:v>
                </c:pt>
                <c:pt idx="5772">
                  <c:v>-8.3204166666670289</c:v>
                </c:pt>
                <c:pt idx="5773">
                  <c:v>-13.597812499999918</c:v>
                </c:pt>
                <c:pt idx="5774">
                  <c:v>-15.80562499999894</c:v>
                </c:pt>
                <c:pt idx="5775">
                  <c:v>-17.186145833332944</c:v>
                </c:pt>
                <c:pt idx="5776">
                  <c:v>-19.922812499999964</c:v>
                </c:pt>
                <c:pt idx="5777">
                  <c:v>-23.323437499999045</c:v>
                </c:pt>
                <c:pt idx="5778">
                  <c:v>-27.780729166665992</c:v>
                </c:pt>
                <c:pt idx="5779">
                  <c:v>-32.398437500000909</c:v>
                </c:pt>
                <c:pt idx="5780">
                  <c:v>-34.936354166666092</c:v>
                </c:pt>
                <c:pt idx="5781">
                  <c:v>-36.021145833333094</c:v>
                </c:pt>
                <c:pt idx="5782">
                  <c:v>-36.817083333333017</c:v>
                </c:pt>
                <c:pt idx="5783">
                  <c:v>-41.559791666666911</c:v>
                </c:pt>
                <c:pt idx="5784">
                  <c:v>-49.455208333331939</c:v>
                </c:pt>
                <c:pt idx="5785">
                  <c:v>-50.146562499999959</c:v>
                </c:pt>
                <c:pt idx="5786">
                  <c:v>-54.199062499998945</c:v>
                </c:pt>
                <c:pt idx="5787">
                  <c:v>-59.718645833332971</c:v>
                </c:pt>
                <c:pt idx="5788">
                  <c:v>-65.212708333334035</c:v>
                </c:pt>
                <c:pt idx="5789">
                  <c:v>-73.019999999999982</c:v>
                </c:pt>
                <c:pt idx="5790">
                  <c:v>-77.352291666666019</c:v>
                </c:pt>
                <c:pt idx="5791">
                  <c:v>-77.714375000000018</c:v>
                </c:pt>
                <c:pt idx="5792">
                  <c:v>-77.62208333333399</c:v>
                </c:pt>
                <c:pt idx="5793">
                  <c:v>-78.442604166666911</c:v>
                </c:pt>
                <c:pt idx="5794">
                  <c:v>-78.726458333332971</c:v>
                </c:pt>
                <c:pt idx="5795">
                  <c:v>-77.572291666666047</c:v>
                </c:pt>
                <c:pt idx="5796">
                  <c:v>-75.807500000000914</c:v>
                </c:pt>
                <c:pt idx="5797">
                  <c:v>-73.79656250000005</c:v>
                </c:pt>
                <c:pt idx="5798">
                  <c:v>-71.19343749999905</c:v>
                </c:pt>
                <c:pt idx="5799">
                  <c:v>-67.426875000000109</c:v>
                </c:pt>
                <c:pt idx="5800">
                  <c:v>-64.680520833334072</c:v>
                </c:pt>
                <c:pt idx="5801">
                  <c:v>-64.469791666666993</c:v>
                </c:pt>
                <c:pt idx="5802">
                  <c:v>-63.201874999999973</c:v>
                </c:pt>
                <c:pt idx="5803">
                  <c:v>-61.214270833332989</c:v>
                </c:pt>
                <c:pt idx="5804">
                  <c:v>-64.967291666666029</c:v>
                </c:pt>
                <c:pt idx="5805">
                  <c:v>-72.213541666667084</c:v>
                </c:pt>
                <c:pt idx="5806">
                  <c:v>-77.833229166666001</c:v>
                </c:pt>
                <c:pt idx="5807">
                  <c:v>-79.624895833333994</c:v>
                </c:pt>
                <c:pt idx="5808">
                  <c:v>-78.954687499998954</c:v>
                </c:pt>
                <c:pt idx="5809">
                  <c:v>-76.871979166665028</c:v>
                </c:pt>
                <c:pt idx="5810">
                  <c:v>-73.148020833331998</c:v>
                </c:pt>
                <c:pt idx="5811">
                  <c:v>-67.926666666665938</c:v>
                </c:pt>
                <c:pt idx="5812">
                  <c:v>-62.045833333333007</c:v>
                </c:pt>
                <c:pt idx="5813">
                  <c:v>-55.339270833334012</c:v>
                </c:pt>
                <c:pt idx="5814">
                  <c:v>-49.093958333333035</c:v>
                </c:pt>
                <c:pt idx="5815">
                  <c:v>-43.974791666666988</c:v>
                </c:pt>
                <c:pt idx="5816">
                  <c:v>-39.476666666667029</c:v>
                </c:pt>
                <c:pt idx="5817">
                  <c:v>-34.997187499999995</c:v>
                </c:pt>
                <c:pt idx="5818">
                  <c:v>-30.477395833333958</c:v>
                </c:pt>
                <c:pt idx="5819">
                  <c:v>-25.928541666665978</c:v>
                </c:pt>
                <c:pt idx="5820">
                  <c:v>-21.725729166666952</c:v>
                </c:pt>
                <c:pt idx="5821">
                  <c:v>-17.242395833333944</c:v>
                </c:pt>
                <c:pt idx="5822">
                  <c:v>-10.738124999999968</c:v>
                </c:pt>
                <c:pt idx="5823">
                  <c:v>-3.1863541666670017</c:v>
                </c:pt>
                <c:pt idx="5824">
                  <c:v>2.439166666665983</c:v>
                </c:pt>
                <c:pt idx="5825">
                  <c:v>6.9702083333340852</c:v>
                </c:pt>
                <c:pt idx="5826">
                  <c:v>11.860208333333958</c:v>
                </c:pt>
                <c:pt idx="5827">
                  <c:v>16.607395833332021</c:v>
                </c:pt>
                <c:pt idx="5828">
                  <c:v>16.19302083333298</c:v>
                </c:pt>
                <c:pt idx="5829">
                  <c:v>17.503333333334012</c:v>
                </c:pt>
                <c:pt idx="5830">
                  <c:v>18.519270833332939</c:v>
                </c:pt>
                <c:pt idx="5831">
                  <c:v>19.753437499998995</c:v>
                </c:pt>
                <c:pt idx="5832">
                  <c:v>21.244791666667993</c:v>
                </c:pt>
                <c:pt idx="5833">
                  <c:v>23.15947916666596</c:v>
                </c:pt>
                <c:pt idx="5834">
                  <c:v>24.5006249999999</c:v>
                </c:pt>
                <c:pt idx="5835">
                  <c:v>25.434062500000095</c:v>
                </c:pt>
                <c:pt idx="5836">
                  <c:v>26.758020833333944</c:v>
                </c:pt>
                <c:pt idx="5837">
                  <c:v>28.365416666666988</c:v>
                </c:pt>
                <c:pt idx="5838">
                  <c:v>28.804687499998977</c:v>
                </c:pt>
                <c:pt idx="5839">
                  <c:v>28.439270833333012</c:v>
                </c:pt>
                <c:pt idx="5840">
                  <c:v>28.727187500000014</c:v>
                </c:pt>
                <c:pt idx="5841">
                  <c:v>30.744687499999941</c:v>
                </c:pt>
                <c:pt idx="5842">
                  <c:v>32.949270833333003</c:v>
                </c:pt>
                <c:pt idx="5843">
                  <c:v>32.780000000000086</c:v>
                </c:pt>
              </c:numCache>
            </c:numRef>
          </c:val>
          <c:extLst xmlns:c16r2="http://schemas.microsoft.com/office/drawing/2015/06/chart">
            <c:ext xmlns:c16="http://schemas.microsoft.com/office/drawing/2014/chart" uri="{C3380CC4-5D6E-409C-BE32-E72D297353CC}">
              <c16:uniqueId val="{00000000-2896-4C6C-B974-EEBBB5A11030}"/>
            </c:ext>
          </c:extLst>
        </c:ser>
        <c:ser>
          <c:idx val="0"/>
          <c:order val="1"/>
          <c:tx>
            <c:v>Scenario B1</c:v>
          </c:tx>
          <c:spPr>
            <a:solidFill>
              <a:srgbClr val="0070C0"/>
            </a:solidFill>
            <a:ln w="6350">
              <a:solidFill>
                <a:schemeClr val="bg1"/>
              </a:solidFill>
            </a:ln>
            <a:effectLst/>
          </c:spPr>
          <c:cat>
            <c:numRef>
              <c:f>'SDN-1 and SDN-2 Daily EC'!$A$372:$A$6215</c:f>
              <c:numCache>
                <c:formatCode>m/d/yy;@</c:formatCode>
                <c:ptCount val="5844"/>
                <c:pt idx="0">
                  <c:v>27668</c:v>
                </c:pt>
                <c:pt idx="1">
                  <c:v>27669</c:v>
                </c:pt>
                <c:pt idx="2">
                  <c:v>27670</c:v>
                </c:pt>
                <c:pt idx="3">
                  <c:v>27671</c:v>
                </c:pt>
                <c:pt idx="4">
                  <c:v>27672</c:v>
                </c:pt>
                <c:pt idx="5">
                  <c:v>27673</c:v>
                </c:pt>
                <c:pt idx="6">
                  <c:v>27674</c:v>
                </c:pt>
                <c:pt idx="7">
                  <c:v>27675</c:v>
                </c:pt>
                <c:pt idx="8">
                  <c:v>27676</c:v>
                </c:pt>
                <c:pt idx="9">
                  <c:v>27677</c:v>
                </c:pt>
                <c:pt idx="10">
                  <c:v>27678</c:v>
                </c:pt>
                <c:pt idx="11">
                  <c:v>27679</c:v>
                </c:pt>
                <c:pt idx="12">
                  <c:v>27680</c:v>
                </c:pt>
                <c:pt idx="13">
                  <c:v>27681</c:v>
                </c:pt>
                <c:pt idx="14">
                  <c:v>27682</c:v>
                </c:pt>
                <c:pt idx="15">
                  <c:v>27683</c:v>
                </c:pt>
                <c:pt idx="16">
                  <c:v>27684</c:v>
                </c:pt>
                <c:pt idx="17">
                  <c:v>27685</c:v>
                </c:pt>
                <c:pt idx="18">
                  <c:v>27686</c:v>
                </c:pt>
                <c:pt idx="19">
                  <c:v>27687</c:v>
                </c:pt>
                <c:pt idx="20">
                  <c:v>27688</c:v>
                </c:pt>
                <c:pt idx="21">
                  <c:v>27689</c:v>
                </c:pt>
                <c:pt idx="22">
                  <c:v>27690</c:v>
                </c:pt>
                <c:pt idx="23">
                  <c:v>27691</c:v>
                </c:pt>
                <c:pt idx="24">
                  <c:v>27692</c:v>
                </c:pt>
                <c:pt idx="25">
                  <c:v>27693</c:v>
                </c:pt>
                <c:pt idx="26">
                  <c:v>27694</c:v>
                </c:pt>
                <c:pt idx="27">
                  <c:v>27695</c:v>
                </c:pt>
                <c:pt idx="28">
                  <c:v>27696</c:v>
                </c:pt>
                <c:pt idx="29">
                  <c:v>27697</c:v>
                </c:pt>
                <c:pt idx="30">
                  <c:v>27698</c:v>
                </c:pt>
                <c:pt idx="31">
                  <c:v>27699</c:v>
                </c:pt>
                <c:pt idx="32">
                  <c:v>27700</c:v>
                </c:pt>
                <c:pt idx="33">
                  <c:v>27701</c:v>
                </c:pt>
                <c:pt idx="34">
                  <c:v>27702</c:v>
                </c:pt>
                <c:pt idx="35">
                  <c:v>27703</c:v>
                </c:pt>
                <c:pt idx="36">
                  <c:v>27704</c:v>
                </c:pt>
                <c:pt idx="37">
                  <c:v>27705</c:v>
                </c:pt>
                <c:pt idx="38">
                  <c:v>27706</c:v>
                </c:pt>
                <c:pt idx="39">
                  <c:v>27707</c:v>
                </c:pt>
                <c:pt idx="40">
                  <c:v>27708</c:v>
                </c:pt>
                <c:pt idx="41">
                  <c:v>27709</c:v>
                </c:pt>
                <c:pt idx="42">
                  <c:v>27710</c:v>
                </c:pt>
                <c:pt idx="43">
                  <c:v>27711</c:v>
                </c:pt>
                <c:pt idx="44">
                  <c:v>27712</c:v>
                </c:pt>
                <c:pt idx="45">
                  <c:v>27713</c:v>
                </c:pt>
                <c:pt idx="46">
                  <c:v>27714</c:v>
                </c:pt>
                <c:pt idx="47">
                  <c:v>27715</c:v>
                </c:pt>
                <c:pt idx="48">
                  <c:v>27716</c:v>
                </c:pt>
                <c:pt idx="49">
                  <c:v>27717</c:v>
                </c:pt>
                <c:pt idx="50">
                  <c:v>27718</c:v>
                </c:pt>
                <c:pt idx="51">
                  <c:v>27719</c:v>
                </c:pt>
                <c:pt idx="52">
                  <c:v>27720</c:v>
                </c:pt>
                <c:pt idx="53">
                  <c:v>27721</c:v>
                </c:pt>
                <c:pt idx="54">
                  <c:v>27722</c:v>
                </c:pt>
                <c:pt idx="55">
                  <c:v>27723</c:v>
                </c:pt>
                <c:pt idx="56">
                  <c:v>27724</c:v>
                </c:pt>
                <c:pt idx="57">
                  <c:v>27725</c:v>
                </c:pt>
                <c:pt idx="58">
                  <c:v>27726</c:v>
                </c:pt>
                <c:pt idx="59">
                  <c:v>27727</c:v>
                </c:pt>
                <c:pt idx="60">
                  <c:v>27728</c:v>
                </c:pt>
                <c:pt idx="61">
                  <c:v>27729</c:v>
                </c:pt>
                <c:pt idx="62">
                  <c:v>27730</c:v>
                </c:pt>
                <c:pt idx="63">
                  <c:v>27731</c:v>
                </c:pt>
                <c:pt idx="64">
                  <c:v>27732</c:v>
                </c:pt>
                <c:pt idx="65">
                  <c:v>27733</c:v>
                </c:pt>
                <c:pt idx="66">
                  <c:v>27734</c:v>
                </c:pt>
                <c:pt idx="67">
                  <c:v>27735</c:v>
                </c:pt>
                <c:pt idx="68">
                  <c:v>27736</c:v>
                </c:pt>
                <c:pt idx="69">
                  <c:v>27737</c:v>
                </c:pt>
                <c:pt idx="70">
                  <c:v>27738</c:v>
                </c:pt>
                <c:pt idx="71">
                  <c:v>27739</c:v>
                </c:pt>
                <c:pt idx="72">
                  <c:v>27740</c:v>
                </c:pt>
                <c:pt idx="73">
                  <c:v>27741</c:v>
                </c:pt>
                <c:pt idx="74">
                  <c:v>27742</c:v>
                </c:pt>
                <c:pt idx="75">
                  <c:v>27743</c:v>
                </c:pt>
                <c:pt idx="76">
                  <c:v>27744</c:v>
                </c:pt>
                <c:pt idx="77">
                  <c:v>27745</c:v>
                </c:pt>
                <c:pt idx="78">
                  <c:v>27746</c:v>
                </c:pt>
                <c:pt idx="79">
                  <c:v>27747</c:v>
                </c:pt>
                <c:pt idx="80">
                  <c:v>27748</c:v>
                </c:pt>
                <c:pt idx="81">
                  <c:v>27749</c:v>
                </c:pt>
                <c:pt idx="82">
                  <c:v>27750</c:v>
                </c:pt>
                <c:pt idx="83">
                  <c:v>27751</c:v>
                </c:pt>
                <c:pt idx="84">
                  <c:v>27752</c:v>
                </c:pt>
                <c:pt idx="85">
                  <c:v>27753</c:v>
                </c:pt>
                <c:pt idx="86">
                  <c:v>27754</c:v>
                </c:pt>
                <c:pt idx="87">
                  <c:v>27755</c:v>
                </c:pt>
                <c:pt idx="88">
                  <c:v>27756</c:v>
                </c:pt>
                <c:pt idx="89">
                  <c:v>27757</c:v>
                </c:pt>
                <c:pt idx="90">
                  <c:v>27758</c:v>
                </c:pt>
                <c:pt idx="91">
                  <c:v>27759</c:v>
                </c:pt>
                <c:pt idx="92">
                  <c:v>27760</c:v>
                </c:pt>
                <c:pt idx="93">
                  <c:v>27761</c:v>
                </c:pt>
                <c:pt idx="94">
                  <c:v>27762</c:v>
                </c:pt>
                <c:pt idx="95">
                  <c:v>27763</c:v>
                </c:pt>
                <c:pt idx="96">
                  <c:v>27764</c:v>
                </c:pt>
                <c:pt idx="97">
                  <c:v>27765</c:v>
                </c:pt>
                <c:pt idx="98">
                  <c:v>27766</c:v>
                </c:pt>
                <c:pt idx="99">
                  <c:v>27767</c:v>
                </c:pt>
                <c:pt idx="100">
                  <c:v>27768</c:v>
                </c:pt>
                <c:pt idx="101">
                  <c:v>27769</c:v>
                </c:pt>
                <c:pt idx="102">
                  <c:v>27770</c:v>
                </c:pt>
                <c:pt idx="103">
                  <c:v>27771</c:v>
                </c:pt>
                <c:pt idx="104">
                  <c:v>27772</c:v>
                </c:pt>
                <c:pt idx="105">
                  <c:v>27773</c:v>
                </c:pt>
                <c:pt idx="106">
                  <c:v>27774</c:v>
                </c:pt>
                <c:pt idx="107">
                  <c:v>27775</c:v>
                </c:pt>
                <c:pt idx="108">
                  <c:v>27776</c:v>
                </c:pt>
                <c:pt idx="109">
                  <c:v>27777</c:v>
                </c:pt>
                <c:pt idx="110">
                  <c:v>27778</c:v>
                </c:pt>
                <c:pt idx="111">
                  <c:v>27779</c:v>
                </c:pt>
                <c:pt idx="112">
                  <c:v>27780</c:v>
                </c:pt>
                <c:pt idx="113">
                  <c:v>27781</c:v>
                </c:pt>
                <c:pt idx="114">
                  <c:v>27782</c:v>
                </c:pt>
                <c:pt idx="115">
                  <c:v>27783</c:v>
                </c:pt>
                <c:pt idx="116">
                  <c:v>27784</c:v>
                </c:pt>
                <c:pt idx="117">
                  <c:v>27785</c:v>
                </c:pt>
                <c:pt idx="118">
                  <c:v>27786</c:v>
                </c:pt>
                <c:pt idx="119">
                  <c:v>27787</c:v>
                </c:pt>
                <c:pt idx="120">
                  <c:v>27788</c:v>
                </c:pt>
                <c:pt idx="121">
                  <c:v>27789</c:v>
                </c:pt>
                <c:pt idx="122">
                  <c:v>27790</c:v>
                </c:pt>
                <c:pt idx="123">
                  <c:v>27791</c:v>
                </c:pt>
                <c:pt idx="124">
                  <c:v>27792</c:v>
                </c:pt>
                <c:pt idx="125">
                  <c:v>27793</c:v>
                </c:pt>
                <c:pt idx="126">
                  <c:v>27794</c:v>
                </c:pt>
                <c:pt idx="127">
                  <c:v>27795</c:v>
                </c:pt>
                <c:pt idx="128">
                  <c:v>27796</c:v>
                </c:pt>
                <c:pt idx="129">
                  <c:v>27797</c:v>
                </c:pt>
                <c:pt idx="130">
                  <c:v>27798</c:v>
                </c:pt>
                <c:pt idx="131">
                  <c:v>27799</c:v>
                </c:pt>
                <c:pt idx="132">
                  <c:v>27800</c:v>
                </c:pt>
                <c:pt idx="133">
                  <c:v>27801</c:v>
                </c:pt>
                <c:pt idx="134">
                  <c:v>27802</c:v>
                </c:pt>
                <c:pt idx="135">
                  <c:v>27803</c:v>
                </c:pt>
                <c:pt idx="136">
                  <c:v>27804</c:v>
                </c:pt>
                <c:pt idx="137">
                  <c:v>27805</c:v>
                </c:pt>
                <c:pt idx="138">
                  <c:v>27806</c:v>
                </c:pt>
                <c:pt idx="139">
                  <c:v>27807</c:v>
                </c:pt>
                <c:pt idx="140">
                  <c:v>27808</c:v>
                </c:pt>
                <c:pt idx="141">
                  <c:v>27809</c:v>
                </c:pt>
                <c:pt idx="142">
                  <c:v>27810</c:v>
                </c:pt>
                <c:pt idx="143">
                  <c:v>27811</c:v>
                </c:pt>
                <c:pt idx="144">
                  <c:v>27812</c:v>
                </c:pt>
                <c:pt idx="145">
                  <c:v>27813</c:v>
                </c:pt>
                <c:pt idx="146">
                  <c:v>27814</c:v>
                </c:pt>
                <c:pt idx="147">
                  <c:v>27815</c:v>
                </c:pt>
                <c:pt idx="148">
                  <c:v>27816</c:v>
                </c:pt>
                <c:pt idx="149">
                  <c:v>27817</c:v>
                </c:pt>
                <c:pt idx="150">
                  <c:v>27818</c:v>
                </c:pt>
                <c:pt idx="151">
                  <c:v>27819</c:v>
                </c:pt>
                <c:pt idx="152">
                  <c:v>27820</c:v>
                </c:pt>
                <c:pt idx="153">
                  <c:v>27821</c:v>
                </c:pt>
                <c:pt idx="154">
                  <c:v>27822</c:v>
                </c:pt>
                <c:pt idx="155">
                  <c:v>27823</c:v>
                </c:pt>
                <c:pt idx="156">
                  <c:v>27824</c:v>
                </c:pt>
                <c:pt idx="157">
                  <c:v>27825</c:v>
                </c:pt>
                <c:pt idx="158">
                  <c:v>27826</c:v>
                </c:pt>
                <c:pt idx="159">
                  <c:v>27827</c:v>
                </c:pt>
                <c:pt idx="160">
                  <c:v>27828</c:v>
                </c:pt>
                <c:pt idx="161">
                  <c:v>27829</c:v>
                </c:pt>
                <c:pt idx="162">
                  <c:v>27830</c:v>
                </c:pt>
                <c:pt idx="163">
                  <c:v>27831</c:v>
                </c:pt>
                <c:pt idx="164">
                  <c:v>27832</c:v>
                </c:pt>
                <c:pt idx="165">
                  <c:v>27833</c:v>
                </c:pt>
                <c:pt idx="166">
                  <c:v>27834</c:v>
                </c:pt>
                <c:pt idx="167">
                  <c:v>27835</c:v>
                </c:pt>
                <c:pt idx="168">
                  <c:v>27836</c:v>
                </c:pt>
                <c:pt idx="169">
                  <c:v>27837</c:v>
                </c:pt>
                <c:pt idx="170">
                  <c:v>27838</c:v>
                </c:pt>
                <c:pt idx="171">
                  <c:v>27839</c:v>
                </c:pt>
                <c:pt idx="172">
                  <c:v>27840</c:v>
                </c:pt>
                <c:pt idx="173">
                  <c:v>27841</c:v>
                </c:pt>
                <c:pt idx="174">
                  <c:v>27842</c:v>
                </c:pt>
                <c:pt idx="175">
                  <c:v>27843</c:v>
                </c:pt>
                <c:pt idx="176">
                  <c:v>27844</c:v>
                </c:pt>
                <c:pt idx="177">
                  <c:v>27845</c:v>
                </c:pt>
                <c:pt idx="178">
                  <c:v>27846</c:v>
                </c:pt>
                <c:pt idx="179">
                  <c:v>27847</c:v>
                </c:pt>
                <c:pt idx="180">
                  <c:v>27848</c:v>
                </c:pt>
                <c:pt idx="181">
                  <c:v>27849</c:v>
                </c:pt>
                <c:pt idx="182">
                  <c:v>27850</c:v>
                </c:pt>
                <c:pt idx="183">
                  <c:v>27851</c:v>
                </c:pt>
                <c:pt idx="184">
                  <c:v>27852</c:v>
                </c:pt>
                <c:pt idx="185">
                  <c:v>27853</c:v>
                </c:pt>
                <c:pt idx="186">
                  <c:v>27854</c:v>
                </c:pt>
                <c:pt idx="187">
                  <c:v>27855</c:v>
                </c:pt>
                <c:pt idx="188">
                  <c:v>27856</c:v>
                </c:pt>
                <c:pt idx="189">
                  <c:v>27857</c:v>
                </c:pt>
                <c:pt idx="190">
                  <c:v>27858</c:v>
                </c:pt>
                <c:pt idx="191">
                  <c:v>27859</c:v>
                </c:pt>
                <c:pt idx="192">
                  <c:v>27860</c:v>
                </c:pt>
                <c:pt idx="193">
                  <c:v>27861</c:v>
                </c:pt>
                <c:pt idx="194">
                  <c:v>27862</c:v>
                </c:pt>
                <c:pt idx="195">
                  <c:v>27863</c:v>
                </c:pt>
                <c:pt idx="196">
                  <c:v>27864</c:v>
                </c:pt>
                <c:pt idx="197">
                  <c:v>27865</c:v>
                </c:pt>
                <c:pt idx="198">
                  <c:v>27866</c:v>
                </c:pt>
                <c:pt idx="199">
                  <c:v>27867</c:v>
                </c:pt>
                <c:pt idx="200">
                  <c:v>27868</c:v>
                </c:pt>
                <c:pt idx="201">
                  <c:v>27869</c:v>
                </c:pt>
                <c:pt idx="202">
                  <c:v>27870</c:v>
                </c:pt>
                <c:pt idx="203">
                  <c:v>27871</c:v>
                </c:pt>
                <c:pt idx="204">
                  <c:v>27872</c:v>
                </c:pt>
                <c:pt idx="205">
                  <c:v>27873</c:v>
                </c:pt>
                <c:pt idx="206">
                  <c:v>27874</c:v>
                </c:pt>
                <c:pt idx="207">
                  <c:v>27875</c:v>
                </c:pt>
                <c:pt idx="208">
                  <c:v>27876</c:v>
                </c:pt>
                <c:pt idx="209">
                  <c:v>27877</c:v>
                </c:pt>
                <c:pt idx="210">
                  <c:v>27878</c:v>
                </c:pt>
                <c:pt idx="211">
                  <c:v>27879</c:v>
                </c:pt>
                <c:pt idx="212">
                  <c:v>27880</c:v>
                </c:pt>
                <c:pt idx="213">
                  <c:v>27881</c:v>
                </c:pt>
                <c:pt idx="214">
                  <c:v>27882</c:v>
                </c:pt>
                <c:pt idx="215">
                  <c:v>27883</c:v>
                </c:pt>
                <c:pt idx="216">
                  <c:v>27884</c:v>
                </c:pt>
                <c:pt idx="217">
                  <c:v>27885</c:v>
                </c:pt>
                <c:pt idx="218">
                  <c:v>27886</c:v>
                </c:pt>
                <c:pt idx="219">
                  <c:v>27887</c:v>
                </c:pt>
                <c:pt idx="220">
                  <c:v>27888</c:v>
                </c:pt>
                <c:pt idx="221">
                  <c:v>27889</c:v>
                </c:pt>
                <c:pt idx="222">
                  <c:v>27890</c:v>
                </c:pt>
                <c:pt idx="223">
                  <c:v>27891</c:v>
                </c:pt>
                <c:pt idx="224">
                  <c:v>27892</c:v>
                </c:pt>
                <c:pt idx="225">
                  <c:v>27893</c:v>
                </c:pt>
                <c:pt idx="226">
                  <c:v>27894</c:v>
                </c:pt>
                <c:pt idx="227">
                  <c:v>27895</c:v>
                </c:pt>
                <c:pt idx="228">
                  <c:v>27896</c:v>
                </c:pt>
                <c:pt idx="229">
                  <c:v>27897</c:v>
                </c:pt>
                <c:pt idx="230">
                  <c:v>27898</c:v>
                </c:pt>
                <c:pt idx="231">
                  <c:v>27899</c:v>
                </c:pt>
                <c:pt idx="232">
                  <c:v>27900</c:v>
                </c:pt>
                <c:pt idx="233">
                  <c:v>27901</c:v>
                </c:pt>
                <c:pt idx="234">
                  <c:v>27902</c:v>
                </c:pt>
                <c:pt idx="235">
                  <c:v>27903</c:v>
                </c:pt>
                <c:pt idx="236">
                  <c:v>27904</c:v>
                </c:pt>
                <c:pt idx="237">
                  <c:v>27905</c:v>
                </c:pt>
                <c:pt idx="238">
                  <c:v>27906</c:v>
                </c:pt>
                <c:pt idx="239">
                  <c:v>27907</c:v>
                </c:pt>
                <c:pt idx="240">
                  <c:v>27908</c:v>
                </c:pt>
                <c:pt idx="241">
                  <c:v>27909</c:v>
                </c:pt>
                <c:pt idx="242">
                  <c:v>27910</c:v>
                </c:pt>
                <c:pt idx="243">
                  <c:v>27911</c:v>
                </c:pt>
                <c:pt idx="244">
                  <c:v>27912</c:v>
                </c:pt>
                <c:pt idx="245">
                  <c:v>27913</c:v>
                </c:pt>
                <c:pt idx="246">
                  <c:v>27914</c:v>
                </c:pt>
                <c:pt idx="247">
                  <c:v>27915</c:v>
                </c:pt>
                <c:pt idx="248">
                  <c:v>27916</c:v>
                </c:pt>
                <c:pt idx="249">
                  <c:v>27917</c:v>
                </c:pt>
                <c:pt idx="250">
                  <c:v>27918</c:v>
                </c:pt>
                <c:pt idx="251">
                  <c:v>27919</c:v>
                </c:pt>
                <c:pt idx="252">
                  <c:v>27920</c:v>
                </c:pt>
                <c:pt idx="253">
                  <c:v>27921</c:v>
                </c:pt>
                <c:pt idx="254">
                  <c:v>27922</c:v>
                </c:pt>
                <c:pt idx="255">
                  <c:v>27923</c:v>
                </c:pt>
                <c:pt idx="256">
                  <c:v>27924</c:v>
                </c:pt>
                <c:pt idx="257">
                  <c:v>27925</c:v>
                </c:pt>
                <c:pt idx="258">
                  <c:v>27926</c:v>
                </c:pt>
                <c:pt idx="259">
                  <c:v>27927</c:v>
                </c:pt>
                <c:pt idx="260">
                  <c:v>27928</c:v>
                </c:pt>
                <c:pt idx="261">
                  <c:v>27929</c:v>
                </c:pt>
                <c:pt idx="262">
                  <c:v>27930</c:v>
                </c:pt>
                <c:pt idx="263">
                  <c:v>27931</c:v>
                </c:pt>
                <c:pt idx="264">
                  <c:v>27932</c:v>
                </c:pt>
                <c:pt idx="265">
                  <c:v>27933</c:v>
                </c:pt>
                <c:pt idx="266">
                  <c:v>27934</c:v>
                </c:pt>
                <c:pt idx="267">
                  <c:v>27935</c:v>
                </c:pt>
                <c:pt idx="268">
                  <c:v>27936</c:v>
                </c:pt>
                <c:pt idx="269">
                  <c:v>27937</c:v>
                </c:pt>
                <c:pt idx="270">
                  <c:v>27938</c:v>
                </c:pt>
                <c:pt idx="271">
                  <c:v>27939</c:v>
                </c:pt>
                <c:pt idx="272">
                  <c:v>27940</c:v>
                </c:pt>
                <c:pt idx="273">
                  <c:v>27941</c:v>
                </c:pt>
                <c:pt idx="274">
                  <c:v>27942</c:v>
                </c:pt>
                <c:pt idx="275">
                  <c:v>27943</c:v>
                </c:pt>
                <c:pt idx="276">
                  <c:v>27944</c:v>
                </c:pt>
                <c:pt idx="277">
                  <c:v>27945</c:v>
                </c:pt>
                <c:pt idx="278">
                  <c:v>27946</c:v>
                </c:pt>
                <c:pt idx="279">
                  <c:v>27947</c:v>
                </c:pt>
                <c:pt idx="280">
                  <c:v>27948</c:v>
                </c:pt>
                <c:pt idx="281">
                  <c:v>27949</c:v>
                </c:pt>
                <c:pt idx="282">
                  <c:v>27950</c:v>
                </c:pt>
                <c:pt idx="283">
                  <c:v>27951</c:v>
                </c:pt>
                <c:pt idx="284">
                  <c:v>27952</c:v>
                </c:pt>
                <c:pt idx="285">
                  <c:v>27953</c:v>
                </c:pt>
                <c:pt idx="286">
                  <c:v>27954</c:v>
                </c:pt>
                <c:pt idx="287">
                  <c:v>27955</c:v>
                </c:pt>
                <c:pt idx="288">
                  <c:v>27956</c:v>
                </c:pt>
                <c:pt idx="289">
                  <c:v>27957</c:v>
                </c:pt>
                <c:pt idx="290">
                  <c:v>27958</c:v>
                </c:pt>
                <c:pt idx="291">
                  <c:v>27959</c:v>
                </c:pt>
                <c:pt idx="292">
                  <c:v>27960</c:v>
                </c:pt>
                <c:pt idx="293">
                  <c:v>27961</c:v>
                </c:pt>
                <c:pt idx="294">
                  <c:v>27962</c:v>
                </c:pt>
                <c:pt idx="295">
                  <c:v>27963</c:v>
                </c:pt>
                <c:pt idx="296">
                  <c:v>27964</c:v>
                </c:pt>
                <c:pt idx="297">
                  <c:v>27965</c:v>
                </c:pt>
                <c:pt idx="298">
                  <c:v>27966</c:v>
                </c:pt>
                <c:pt idx="299">
                  <c:v>27967</c:v>
                </c:pt>
                <c:pt idx="300">
                  <c:v>27968</c:v>
                </c:pt>
                <c:pt idx="301">
                  <c:v>27969</c:v>
                </c:pt>
                <c:pt idx="302">
                  <c:v>27970</c:v>
                </c:pt>
                <c:pt idx="303">
                  <c:v>27971</c:v>
                </c:pt>
                <c:pt idx="304">
                  <c:v>27972</c:v>
                </c:pt>
                <c:pt idx="305">
                  <c:v>27973</c:v>
                </c:pt>
                <c:pt idx="306">
                  <c:v>27974</c:v>
                </c:pt>
                <c:pt idx="307">
                  <c:v>27975</c:v>
                </c:pt>
                <c:pt idx="308">
                  <c:v>27976</c:v>
                </c:pt>
                <c:pt idx="309">
                  <c:v>27977</c:v>
                </c:pt>
                <c:pt idx="310">
                  <c:v>27978</c:v>
                </c:pt>
                <c:pt idx="311">
                  <c:v>27979</c:v>
                </c:pt>
                <c:pt idx="312">
                  <c:v>27980</c:v>
                </c:pt>
                <c:pt idx="313">
                  <c:v>27981</c:v>
                </c:pt>
                <c:pt idx="314">
                  <c:v>27982</c:v>
                </c:pt>
                <c:pt idx="315">
                  <c:v>27983</c:v>
                </c:pt>
                <c:pt idx="316">
                  <c:v>27984</c:v>
                </c:pt>
                <c:pt idx="317">
                  <c:v>27985</c:v>
                </c:pt>
                <c:pt idx="318">
                  <c:v>27986</c:v>
                </c:pt>
                <c:pt idx="319">
                  <c:v>27987</c:v>
                </c:pt>
                <c:pt idx="320">
                  <c:v>27988</c:v>
                </c:pt>
                <c:pt idx="321">
                  <c:v>27989</c:v>
                </c:pt>
                <c:pt idx="322">
                  <c:v>27990</c:v>
                </c:pt>
                <c:pt idx="323">
                  <c:v>27991</c:v>
                </c:pt>
                <c:pt idx="324">
                  <c:v>27992</c:v>
                </c:pt>
                <c:pt idx="325">
                  <c:v>27993</c:v>
                </c:pt>
                <c:pt idx="326">
                  <c:v>27994</c:v>
                </c:pt>
                <c:pt idx="327">
                  <c:v>27995</c:v>
                </c:pt>
                <c:pt idx="328">
                  <c:v>27996</c:v>
                </c:pt>
                <c:pt idx="329">
                  <c:v>27997</c:v>
                </c:pt>
                <c:pt idx="330">
                  <c:v>27998</c:v>
                </c:pt>
                <c:pt idx="331">
                  <c:v>27999</c:v>
                </c:pt>
                <c:pt idx="332">
                  <c:v>28000</c:v>
                </c:pt>
                <c:pt idx="333">
                  <c:v>28001</c:v>
                </c:pt>
                <c:pt idx="334">
                  <c:v>28002</c:v>
                </c:pt>
                <c:pt idx="335">
                  <c:v>28003</c:v>
                </c:pt>
                <c:pt idx="336">
                  <c:v>28004</c:v>
                </c:pt>
                <c:pt idx="337">
                  <c:v>28005</c:v>
                </c:pt>
                <c:pt idx="338">
                  <c:v>28006</c:v>
                </c:pt>
                <c:pt idx="339">
                  <c:v>28007</c:v>
                </c:pt>
                <c:pt idx="340">
                  <c:v>28008</c:v>
                </c:pt>
                <c:pt idx="341">
                  <c:v>28009</c:v>
                </c:pt>
                <c:pt idx="342">
                  <c:v>28010</c:v>
                </c:pt>
                <c:pt idx="343">
                  <c:v>28011</c:v>
                </c:pt>
                <c:pt idx="344">
                  <c:v>28012</c:v>
                </c:pt>
                <c:pt idx="345">
                  <c:v>28013</c:v>
                </c:pt>
                <c:pt idx="346">
                  <c:v>28014</c:v>
                </c:pt>
                <c:pt idx="347">
                  <c:v>28015</c:v>
                </c:pt>
                <c:pt idx="348">
                  <c:v>28016</c:v>
                </c:pt>
                <c:pt idx="349">
                  <c:v>28017</c:v>
                </c:pt>
                <c:pt idx="350">
                  <c:v>28018</c:v>
                </c:pt>
                <c:pt idx="351">
                  <c:v>28019</c:v>
                </c:pt>
                <c:pt idx="352">
                  <c:v>28020</c:v>
                </c:pt>
                <c:pt idx="353">
                  <c:v>28021</c:v>
                </c:pt>
                <c:pt idx="354">
                  <c:v>28022</c:v>
                </c:pt>
                <c:pt idx="355">
                  <c:v>28023</c:v>
                </c:pt>
                <c:pt idx="356">
                  <c:v>28024</c:v>
                </c:pt>
                <c:pt idx="357">
                  <c:v>28025</c:v>
                </c:pt>
                <c:pt idx="358">
                  <c:v>28026</c:v>
                </c:pt>
                <c:pt idx="359">
                  <c:v>28027</c:v>
                </c:pt>
                <c:pt idx="360">
                  <c:v>28028</c:v>
                </c:pt>
                <c:pt idx="361">
                  <c:v>28029</c:v>
                </c:pt>
                <c:pt idx="362">
                  <c:v>28030</c:v>
                </c:pt>
                <c:pt idx="363">
                  <c:v>28031</c:v>
                </c:pt>
                <c:pt idx="364">
                  <c:v>28032</c:v>
                </c:pt>
                <c:pt idx="365">
                  <c:v>28033</c:v>
                </c:pt>
                <c:pt idx="366">
                  <c:v>28034</c:v>
                </c:pt>
                <c:pt idx="367">
                  <c:v>28035</c:v>
                </c:pt>
                <c:pt idx="368">
                  <c:v>28036</c:v>
                </c:pt>
                <c:pt idx="369">
                  <c:v>28037</c:v>
                </c:pt>
                <c:pt idx="370">
                  <c:v>28038</c:v>
                </c:pt>
                <c:pt idx="371">
                  <c:v>28039</c:v>
                </c:pt>
                <c:pt idx="372">
                  <c:v>28040</c:v>
                </c:pt>
                <c:pt idx="373">
                  <c:v>28041</c:v>
                </c:pt>
                <c:pt idx="374">
                  <c:v>28042</c:v>
                </c:pt>
                <c:pt idx="375">
                  <c:v>28043</c:v>
                </c:pt>
                <c:pt idx="376">
                  <c:v>28044</c:v>
                </c:pt>
                <c:pt idx="377">
                  <c:v>28045</c:v>
                </c:pt>
                <c:pt idx="378">
                  <c:v>28046</c:v>
                </c:pt>
                <c:pt idx="379">
                  <c:v>28047</c:v>
                </c:pt>
                <c:pt idx="380">
                  <c:v>28048</c:v>
                </c:pt>
                <c:pt idx="381">
                  <c:v>28049</c:v>
                </c:pt>
                <c:pt idx="382">
                  <c:v>28050</c:v>
                </c:pt>
                <c:pt idx="383">
                  <c:v>28051</c:v>
                </c:pt>
                <c:pt idx="384">
                  <c:v>28052</c:v>
                </c:pt>
                <c:pt idx="385">
                  <c:v>28053</c:v>
                </c:pt>
                <c:pt idx="386">
                  <c:v>28054</c:v>
                </c:pt>
                <c:pt idx="387">
                  <c:v>28055</c:v>
                </c:pt>
                <c:pt idx="388">
                  <c:v>28056</c:v>
                </c:pt>
                <c:pt idx="389">
                  <c:v>28057</c:v>
                </c:pt>
                <c:pt idx="390">
                  <c:v>28058</c:v>
                </c:pt>
                <c:pt idx="391">
                  <c:v>28059</c:v>
                </c:pt>
                <c:pt idx="392">
                  <c:v>28060</c:v>
                </c:pt>
                <c:pt idx="393">
                  <c:v>28061</c:v>
                </c:pt>
                <c:pt idx="394">
                  <c:v>28062</c:v>
                </c:pt>
                <c:pt idx="395">
                  <c:v>28063</c:v>
                </c:pt>
                <c:pt idx="396">
                  <c:v>28064</c:v>
                </c:pt>
                <c:pt idx="397">
                  <c:v>28065</c:v>
                </c:pt>
                <c:pt idx="398">
                  <c:v>28066</c:v>
                </c:pt>
                <c:pt idx="399">
                  <c:v>28067</c:v>
                </c:pt>
                <c:pt idx="400">
                  <c:v>28068</c:v>
                </c:pt>
                <c:pt idx="401">
                  <c:v>28069</c:v>
                </c:pt>
                <c:pt idx="402">
                  <c:v>28070</c:v>
                </c:pt>
                <c:pt idx="403">
                  <c:v>28071</c:v>
                </c:pt>
                <c:pt idx="404">
                  <c:v>28072</c:v>
                </c:pt>
                <c:pt idx="405">
                  <c:v>28073</c:v>
                </c:pt>
                <c:pt idx="406">
                  <c:v>28074</c:v>
                </c:pt>
                <c:pt idx="407">
                  <c:v>28075</c:v>
                </c:pt>
                <c:pt idx="408">
                  <c:v>28076</c:v>
                </c:pt>
                <c:pt idx="409">
                  <c:v>28077</c:v>
                </c:pt>
                <c:pt idx="410">
                  <c:v>28078</c:v>
                </c:pt>
                <c:pt idx="411">
                  <c:v>28079</c:v>
                </c:pt>
                <c:pt idx="412">
                  <c:v>28080</c:v>
                </c:pt>
                <c:pt idx="413">
                  <c:v>28081</c:v>
                </c:pt>
                <c:pt idx="414">
                  <c:v>28082</c:v>
                </c:pt>
                <c:pt idx="415">
                  <c:v>28083</c:v>
                </c:pt>
                <c:pt idx="416">
                  <c:v>28084</c:v>
                </c:pt>
                <c:pt idx="417">
                  <c:v>28085</c:v>
                </c:pt>
                <c:pt idx="418">
                  <c:v>28086</c:v>
                </c:pt>
                <c:pt idx="419">
                  <c:v>28087</c:v>
                </c:pt>
                <c:pt idx="420">
                  <c:v>28088</c:v>
                </c:pt>
                <c:pt idx="421">
                  <c:v>28089</c:v>
                </c:pt>
                <c:pt idx="422">
                  <c:v>28090</c:v>
                </c:pt>
                <c:pt idx="423">
                  <c:v>28091</c:v>
                </c:pt>
                <c:pt idx="424">
                  <c:v>28092</c:v>
                </c:pt>
                <c:pt idx="425">
                  <c:v>28093</c:v>
                </c:pt>
                <c:pt idx="426">
                  <c:v>28094</c:v>
                </c:pt>
                <c:pt idx="427">
                  <c:v>28095</c:v>
                </c:pt>
                <c:pt idx="428">
                  <c:v>28096</c:v>
                </c:pt>
                <c:pt idx="429">
                  <c:v>28097</c:v>
                </c:pt>
                <c:pt idx="430">
                  <c:v>28098</c:v>
                </c:pt>
                <c:pt idx="431">
                  <c:v>28099</c:v>
                </c:pt>
                <c:pt idx="432">
                  <c:v>28100</c:v>
                </c:pt>
                <c:pt idx="433">
                  <c:v>28101</c:v>
                </c:pt>
                <c:pt idx="434">
                  <c:v>28102</c:v>
                </c:pt>
                <c:pt idx="435">
                  <c:v>28103</c:v>
                </c:pt>
                <c:pt idx="436">
                  <c:v>28104</c:v>
                </c:pt>
                <c:pt idx="437">
                  <c:v>28105</c:v>
                </c:pt>
                <c:pt idx="438">
                  <c:v>28106</c:v>
                </c:pt>
                <c:pt idx="439">
                  <c:v>28107</c:v>
                </c:pt>
                <c:pt idx="440">
                  <c:v>28108</c:v>
                </c:pt>
                <c:pt idx="441">
                  <c:v>28109</c:v>
                </c:pt>
                <c:pt idx="442">
                  <c:v>28110</c:v>
                </c:pt>
                <c:pt idx="443">
                  <c:v>28111</c:v>
                </c:pt>
                <c:pt idx="444">
                  <c:v>28112</c:v>
                </c:pt>
                <c:pt idx="445">
                  <c:v>28113</c:v>
                </c:pt>
                <c:pt idx="446">
                  <c:v>28114</c:v>
                </c:pt>
                <c:pt idx="447">
                  <c:v>28115</c:v>
                </c:pt>
                <c:pt idx="448">
                  <c:v>28116</c:v>
                </c:pt>
                <c:pt idx="449">
                  <c:v>28117</c:v>
                </c:pt>
                <c:pt idx="450">
                  <c:v>28118</c:v>
                </c:pt>
                <c:pt idx="451">
                  <c:v>28119</c:v>
                </c:pt>
                <c:pt idx="452">
                  <c:v>28120</c:v>
                </c:pt>
                <c:pt idx="453">
                  <c:v>28121</c:v>
                </c:pt>
                <c:pt idx="454">
                  <c:v>28122</c:v>
                </c:pt>
                <c:pt idx="455">
                  <c:v>28123</c:v>
                </c:pt>
                <c:pt idx="456">
                  <c:v>28124</c:v>
                </c:pt>
                <c:pt idx="457">
                  <c:v>28125</c:v>
                </c:pt>
                <c:pt idx="458">
                  <c:v>28126</c:v>
                </c:pt>
                <c:pt idx="459">
                  <c:v>28127</c:v>
                </c:pt>
                <c:pt idx="460">
                  <c:v>28128</c:v>
                </c:pt>
                <c:pt idx="461">
                  <c:v>28129</c:v>
                </c:pt>
                <c:pt idx="462">
                  <c:v>28130</c:v>
                </c:pt>
                <c:pt idx="463">
                  <c:v>28131</c:v>
                </c:pt>
                <c:pt idx="464">
                  <c:v>28132</c:v>
                </c:pt>
                <c:pt idx="465">
                  <c:v>28133</c:v>
                </c:pt>
                <c:pt idx="466">
                  <c:v>28134</c:v>
                </c:pt>
                <c:pt idx="467">
                  <c:v>28135</c:v>
                </c:pt>
                <c:pt idx="468">
                  <c:v>28136</c:v>
                </c:pt>
                <c:pt idx="469">
                  <c:v>28137</c:v>
                </c:pt>
                <c:pt idx="470">
                  <c:v>28138</c:v>
                </c:pt>
                <c:pt idx="471">
                  <c:v>28139</c:v>
                </c:pt>
                <c:pt idx="472">
                  <c:v>28140</c:v>
                </c:pt>
                <c:pt idx="473">
                  <c:v>28141</c:v>
                </c:pt>
                <c:pt idx="474">
                  <c:v>28142</c:v>
                </c:pt>
                <c:pt idx="475">
                  <c:v>28143</c:v>
                </c:pt>
                <c:pt idx="476">
                  <c:v>28144</c:v>
                </c:pt>
                <c:pt idx="477">
                  <c:v>28145</c:v>
                </c:pt>
                <c:pt idx="478">
                  <c:v>28146</c:v>
                </c:pt>
                <c:pt idx="479">
                  <c:v>28147</c:v>
                </c:pt>
                <c:pt idx="480">
                  <c:v>28148</c:v>
                </c:pt>
                <c:pt idx="481">
                  <c:v>28149</c:v>
                </c:pt>
                <c:pt idx="482">
                  <c:v>28150</c:v>
                </c:pt>
                <c:pt idx="483">
                  <c:v>28151</c:v>
                </c:pt>
                <c:pt idx="484">
                  <c:v>28152</c:v>
                </c:pt>
                <c:pt idx="485">
                  <c:v>28153</c:v>
                </c:pt>
                <c:pt idx="486">
                  <c:v>28154</c:v>
                </c:pt>
                <c:pt idx="487">
                  <c:v>28155</c:v>
                </c:pt>
                <c:pt idx="488">
                  <c:v>28156</c:v>
                </c:pt>
                <c:pt idx="489">
                  <c:v>28157</c:v>
                </c:pt>
                <c:pt idx="490">
                  <c:v>28158</c:v>
                </c:pt>
                <c:pt idx="491">
                  <c:v>28159</c:v>
                </c:pt>
                <c:pt idx="492">
                  <c:v>28160</c:v>
                </c:pt>
                <c:pt idx="493">
                  <c:v>28161</c:v>
                </c:pt>
                <c:pt idx="494">
                  <c:v>28162</c:v>
                </c:pt>
                <c:pt idx="495">
                  <c:v>28163</c:v>
                </c:pt>
                <c:pt idx="496">
                  <c:v>28164</c:v>
                </c:pt>
                <c:pt idx="497">
                  <c:v>28165</c:v>
                </c:pt>
                <c:pt idx="498">
                  <c:v>28166</c:v>
                </c:pt>
                <c:pt idx="499">
                  <c:v>28167</c:v>
                </c:pt>
                <c:pt idx="500">
                  <c:v>28168</c:v>
                </c:pt>
                <c:pt idx="501">
                  <c:v>28169</c:v>
                </c:pt>
                <c:pt idx="502">
                  <c:v>28170</c:v>
                </c:pt>
                <c:pt idx="503">
                  <c:v>28171</c:v>
                </c:pt>
                <c:pt idx="504">
                  <c:v>28172</c:v>
                </c:pt>
                <c:pt idx="505">
                  <c:v>28173</c:v>
                </c:pt>
                <c:pt idx="506">
                  <c:v>28174</c:v>
                </c:pt>
                <c:pt idx="507">
                  <c:v>28175</c:v>
                </c:pt>
                <c:pt idx="508">
                  <c:v>28176</c:v>
                </c:pt>
                <c:pt idx="509">
                  <c:v>28177</c:v>
                </c:pt>
                <c:pt idx="510">
                  <c:v>28178</c:v>
                </c:pt>
                <c:pt idx="511">
                  <c:v>28179</c:v>
                </c:pt>
                <c:pt idx="512">
                  <c:v>28180</c:v>
                </c:pt>
                <c:pt idx="513">
                  <c:v>28181</c:v>
                </c:pt>
                <c:pt idx="514">
                  <c:v>28182</c:v>
                </c:pt>
                <c:pt idx="515">
                  <c:v>28183</c:v>
                </c:pt>
                <c:pt idx="516">
                  <c:v>28184</c:v>
                </c:pt>
                <c:pt idx="517">
                  <c:v>28185</c:v>
                </c:pt>
                <c:pt idx="518">
                  <c:v>28186</c:v>
                </c:pt>
                <c:pt idx="519">
                  <c:v>28187</c:v>
                </c:pt>
                <c:pt idx="520">
                  <c:v>28188</c:v>
                </c:pt>
                <c:pt idx="521">
                  <c:v>28189</c:v>
                </c:pt>
                <c:pt idx="522">
                  <c:v>28190</c:v>
                </c:pt>
                <c:pt idx="523">
                  <c:v>28191</c:v>
                </c:pt>
                <c:pt idx="524">
                  <c:v>28192</c:v>
                </c:pt>
                <c:pt idx="525">
                  <c:v>28193</c:v>
                </c:pt>
                <c:pt idx="526">
                  <c:v>28194</c:v>
                </c:pt>
                <c:pt idx="527">
                  <c:v>28195</c:v>
                </c:pt>
                <c:pt idx="528">
                  <c:v>28196</c:v>
                </c:pt>
                <c:pt idx="529">
                  <c:v>28197</c:v>
                </c:pt>
                <c:pt idx="530">
                  <c:v>28198</c:v>
                </c:pt>
                <c:pt idx="531">
                  <c:v>28199</c:v>
                </c:pt>
                <c:pt idx="532">
                  <c:v>28200</c:v>
                </c:pt>
                <c:pt idx="533">
                  <c:v>28201</c:v>
                </c:pt>
                <c:pt idx="534">
                  <c:v>28202</c:v>
                </c:pt>
                <c:pt idx="535">
                  <c:v>28203</c:v>
                </c:pt>
                <c:pt idx="536">
                  <c:v>28204</c:v>
                </c:pt>
                <c:pt idx="537">
                  <c:v>28205</c:v>
                </c:pt>
                <c:pt idx="538">
                  <c:v>28206</c:v>
                </c:pt>
                <c:pt idx="539">
                  <c:v>28207</c:v>
                </c:pt>
                <c:pt idx="540">
                  <c:v>28208</c:v>
                </c:pt>
                <c:pt idx="541">
                  <c:v>28209</c:v>
                </c:pt>
                <c:pt idx="542">
                  <c:v>28210</c:v>
                </c:pt>
                <c:pt idx="543">
                  <c:v>28211</c:v>
                </c:pt>
                <c:pt idx="544">
                  <c:v>28212</c:v>
                </c:pt>
                <c:pt idx="545">
                  <c:v>28213</c:v>
                </c:pt>
                <c:pt idx="546">
                  <c:v>28214</c:v>
                </c:pt>
                <c:pt idx="547">
                  <c:v>28215</c:v>
                </c:pt>
                <c:pt idx="548">
                  <c:v>28216</c:v>
                </c:pt>
                <c:pt idx="549">
                  <c:v>28217</c:v>
                </c:pt>
                <c:pt idx="550">
                  <c:v>28218</c:v>
                </c:pt>
                <c:pt idx="551">
                  <c:v>28219</c:v>
                </c:pt>
                <c:pt idx="552">
                  <c:v>28220</c:v>
                </c:pt>
                <c:pt idx="553">
                  <c:v>28221</c:v>
                </c:pt>
                <c:pt idx="554">
                  <c:v>28222</c:v>
                </c:pt>
                <c:pt idx="555">
                  <c:v>28223</c:v>
                </c:pt>
                <c:pt idx="556">
                  <c:v>28224</c:v>
                </c:pt>
                <c:pt idx="557">
                  <c:v>28225</c:v>
                </c:pt>
                <c:pt idx="558">
                  <c:v>28226</c:v>
                </c:pt>
                <c:pt idx="559">
                  <c:v>28227</c:v>
                </c:pt>
                <c:pt idx="560">
                  <c:v>28228</c:v>
                </c:pt>
                <c:pt idx="561">
                  <c:v>28229</c:v>
                </c:pt>
                <c:pt idx="562">
                  <c:v>28230</c:v>
                </c:pt>
                <c:pt idx="563">
                  <c:v>28231</c:v>
                </c:pt>
                <c:pt idx="564">
                  <c:v>28232</c:v>
                </c:pt>
                <c:pt idx="565">
                  <c:v>28233</c:v>
                </c:pt>
                <c:pt idx="566">
                  <c:v>28234</c:v>
                </c:pt>
                <c:pt idx="567">
                  <c:v>28235</c:v>
                </c:pt>
                <c:pt idx="568">
                  <c:v>28236</c:v>
                </c:pt>
                <c:pt idx="569">
                  <c:v>28237</c:v>
                </c:pt>
                <c:pt idx="570">
                  <c:v>28238</c:v>
                </c:pt>
                <c:pt idx="571">
                  <c:v>28239</c:v>
                </c:pt>
                <c:pt idx="572">
                  <c:v>28240</c:v>
                </c:pt>
                <c:pt idx="573">
                  <c:v>28241</c:v>
                </c:pt>
                <c:pt idx="574">
                  <c:v>28242</c:v>
                </c:pt>
                <c:pt idx="575">
                  <c:v>28243</c:v>
                </c:pt>
                <c:pt idx="576">
                  <c:v>28244</c:v>
                </c:pt>
                <c:pt idx="577">
                  <c:v>28245</c:v>
                </c:pt>
                <c:pt idx="578">
                  <c:v>28246</c:v>
                </c:pt>
                <c:pt idx="579">
                  <c:v>28247</c:v>
                </c:pt>
                <c:pt idx="580">
                  <c:v>28248</c:v>
                </c:pt>
                <c:pt idx="581">
                  <c:v>28249</c:v>
                </c:pt>
                <c:pt idx="582">
                  <c:v>28250</c:v>
                </c:pt>
                <c:pt idx="583">
                  <c:v>28251</c:v>
                </c:pt>
                <c:pt idx="584">
                  <c:v>28252</c:v>
                </c:pt>
                <c:pt idx="585">
                  <c:v>28253</c:v>
                </c:pt>
                <c:pt idx="586">
                  <c:v>28254</c:v>
                </c:pt>
                <c:pt idx="587">
                  <c:v>28255</c:v>
                </c:pt>
                <c:pt idx="588">
                  <c:v>28256</c:v>
                </c:pt>
                <c:pt idx="589">
                  <c:v>28257</c:v>
                </c:pt>
                <c:pt idx="590">
                  <c:v>28258</c:v>
                </c:pt>
                <c:pt idx="591">
                  <c:v>28259</c:v>
                </c:pt>
                <c:pt idx="592">
                  <c:v>28260</c:v>
                </c:pt>
                <c:pt idx="593">
                  <c:v>28261</c:v>
                </c:pt>
                <c:pt idx="594">
                  <c:v>28262</c:v>
                </c:pt>
                <c:pt idx="595">
                  <c:v>28263</c:v>
                </c:pt>
                <c:pt idx="596">
                  <c:v>28264</c:v>
                </c:pt>
                <c:pt idx="597">
                  <c:v>28265</c:v>
                </c:pt>
                <c:pt idx="598">
                  <c:v>28266</c:v>
                </c:pt>
                <c:pt idx="599">
                  <c:v>28267</c:v>
                </c:pt>
                <c:pt idx="600">
                  <c:v>28268</c:v>
                </c:pt>
                <c:pt idx="601">
                  <c:v>28269</c:v>
                </c:pt>
                <c:pt idx="602">
                  <c:v>28270</c:v>
                </c:pt>
                <c:pt idx="603">
                  <c:v>28271</c:v>
                </c:pt>
                <c:pt idx="604">
                  <c:v>28272</c:v>
                </c:pt>
                <c:pt idx="605">
                  <c:v>28273</c:v>
                </c:pt>
                <c:pt idx="606">
                  <c:v>28274</c:v>
                </c:pt>
                <c:pt idx="607">
                  <c:v>28275</c:v>
                </c:pt>
                <c:pt idx="608">
                  <c:v>28276</c:v>
                </c:pt>
                <c:pt idx="609">
                  <c:v>28277</c:v>
                </c:pt>
                <c:pt idx="610">
                  <c:v>28278</c:v>
                </c:pt>
                <c:pt idx="611">
                  <c:v>28279</c:v>
                </c:pt>
                <c:pt idx="612">
                  <c:v>28280</c:v>
                </c:pt>
                <c:pt idx="613">
                  <c:v>28281</c:v>
                </c:pt>
                <c:pt idx="614">
                  <c:v>28282</c:v>
                </c:pt>
                <c:pt idx="615">
                  <c:v>28283</c:v>
                </c:pt>
                <c:pt idx="616">
                  <c:v>28284</c:v>
                </c:pt>
                <c:pt idx="617">
                  <c:v>28285</c:v>
                </c:pt>
                <c:pt idx="618">
                  <c:v>28286</c:v>
                </c:pt>
                <c:pt idx="619">
                  <c:v>28287</c:v>
                </c:pt>
                <c:pt idx="620">
                  <c:v>28288</c:v>
                </c:pt>
                <c:pt idx="621">
                  <c:v>28289</c:v>
                </c:pt>
                <c:pt idx="622">
                  <c:v>28290</c:v>
                </c:pt>
                <c:pt idx="623">
                  <c:v>28291</c:v>
                </c:pt>
                <c:pt idx="624">
                  <c:v>28292</c:v>
                </c:pt>
                <c:pt idx="625">
                  <c:v>28293</c:v>
                </c:pt>
                <c:pt idx="626">
                  <c:v>28294</c:v>
                </c:pt>
                <c:pt idx="627">
                  <c:v>28295</c:v>
                </c:pt>
                <c:pt idx="628">
                  <c:v>28296</c:v>
                </c:pt>
                <c:pt idx="629">
                  <c:v>28297</c:v>
                </c:pt>
                <c:pt idx="630">
                  <c:v>28298</c:v>
                </c:pt>
                <c:pt idx="631">
                  <c:v>28299</c:v>
                </c:pt>
                <c:pt idx="632">
                  <c:v>28300</c:v>
                </c:pt>
                <c:pt idx="633">
                  <c:v>28301</c:v>
                </c:pt>
                <c:pt idx="634">
                  <c:v>28302</c:v>
                </c:pt>
                <c:pt idx="635">
                  <c:v>28303</c:v>
                </c:pt>
                <c:pt idx="636">
                  <c:v>28304</c:v>
                </c:pt>
                <c:pt idx="637">
                  <c:v>28305</c:v>
                </c:pt>
                <c:pt idx="638">
                  <c:v>28306</c:v>
                </c:pt>
                <c:pt idx="639">
                  <c:v>28307</c:v>
                </c:pt>
                <c:pt idx="640">
                  <c:v>28308</c:v>
                </c:pt>
                <c:pt idx="641">
                  <c:v>28309</c:v>
                </c:pt>
                <c:pt idx="642">
                  <c:v>28310</c:v>
                </c:pt>
                <c:pt idx="643">
                  <c:v>28311</c:v>
                </c:pt>
                <c:pt idx="644">
                  <c:v>28312</c:v>
                </c:pt>
                <c:pt idx="645">
                  <c:v>28313</c:v>
                </c:pt>
                <c:pt idx="646">
                  <c:v>28314</c:v>
                </c:pt>
                <c:pt idx="647">
                  <c:v>28315</c:v>
                </c:pt>
                <c:pt idx="648">
                  <c:v>28316</c:v>
                </c:pt>
                <c:pt idx="649">
                  <c:v>28317</c:v>
                </c:pt>
                <c:pt idx="650">
                  <c:v>28318</c:v>
                </c:pt>
                <c:pt idx="651">
                  <c:v>28319</c:v>
                </c:pt>
                <c:pt idx="652">
                  <c:v>28320</c:v>
                </c:pt>
                <c:pt idx="653">
                  <c:v>28321</c:v>
                </c:pt>
                <c:pt idx="654">
                  <c:v>28322</c:v>
                </c:pt>
                <c:pt idx="655">
                  <c:v>28323</c:v>
                </c:pt>
                <c:pt idx="656">
                  <c:v>28324</c:v>
                </c:pt>
                <c:pt idx="657">
                  <c:v>28325</c:v>
                </c:pt>
                <c:pt idx="658">
                  <c:v>28326</c:v>
                </c:pt>
                <c:pt idx="659">
                  <c:v>28327</c:v>
                </c:pt>
                <c:pt idx="660">
                  <c:v>28328</c:v>
                </c:pt>
                <c:pt idx="661">
                  <c:v>28329</c:v>
                </c:pt>
                <c:pt idx="662">
                  <c:v>28330</c:v>
                </c:pt>
                <c:pt idx="663">
                  <c:v>28331</c:v>
                </c:pt>
                <c:pt idx="664">
                  <c:v>28332</c:v>
                </c:pt>
                <c:pt idx="665">
                  <c:v>28333</c:v>
                </c:pt>
                <c:pt idx="666">
                  <c:v>28334</c:v>
                </c:pt>
                <c:pt idx="667">
                  <c:v>28335</c:v>
                </c:pt>
                <c:pt idx="668">
                  <c:v>28336</c:v>
                </c:pt>
                <c:pt idx="669">
                  <c:v>28337</c:v>
                </c:pt>
                <c:pt idx="670">
                  <c:v>28338</c:v>
                </c:pt>
                <c:pt idx="671">
                  <c:v>28339</c:v>
                </c:pt>
                <c:pt idx="672">
                  <c:v>28340</c:v>
                </c:pt>
                <c:pt idx="673">
                  <c:v>28341</c:v>
                </c:pt>
                <c:pt idx="674">
                  <c:v>28342</c:v>
                </c:pt>
                <c:pt idx="675">
                  <c:v>28343</c:v>
                </c:pt>
                <c:pt idx="676">
                  <c:v>28344</c:v>
                </c:pt>
                <c:pt idx="677">
                  <c:v>28345</c:v>
                </c:pt>
                <c:pt idx="678">
                  <c:v>28346</c:v>
                </c:pt>
                <c:pt idx="679">
                  <c:v>28347</c:v>
                </c:pt>
                <c:pt idx="680">
                  <c:v>28348</c:v>
                </c:pt>
                <c:pt idx="681">
                  <c:v>28349</c:v>
                </c:pt>
                <c:pt idx="682">
                  <c:v>28350</c:v>
                </c:pt>
                <c:pt idx="683">
                  <c:v>28351</c:v>
                </c:pt>
                <c:pt idx="684">
                  <c:v>28352</c:v>
                </c:pt>
                <c:pt idx="685">
                  <c:v>28353</c:v>
                </c:pt>
                <c:pt idx="686">
                  <c:v>28354</c:v>
                </c:pt>
                <c:pt idx="687">
                  <c:v>28355</c:v>
                </c:pt>
                <c:pt idx="688">
                  <c:v>28356</c:v>
                </c:pt>
                <c:pt idx="689">
                  <c:v>28357</c:v>
                </c:pt>
                <c:pt idx="690">
                  <c:v>28358</c:v>
                </c:pt>
                <c:pt idx="691">
                  <c:v>28359</c:v>
                </c:pt>
                <c:pt idx="692">
                  <c:v>28360</c:v>
                </c:pt>
                <c:pt idx="693">
                  <c:v>28361</c:v>
                </c:pt>
                <c:pt idx="694">
                  <c:v>28362</c:v>
                </c:pt>
                <c:pt idx="695">
                  <c:v>28363</c:v>
                </c:pt>
                <c:pt idx="696">
                  <c:v>28364</c:v>
                </c:pt>
                <c:pt idx="697">
                  <c:v>28365</c:v>
                </c:pt>
                <c:pt idx="698">
                  <c:v>28366</c:v>
                </c:pt>
                <c:pt idx="699">
                  <c:v>28367</c:v>
                </c:pt>
                <c:pt idx="700">
                  <c:v>28368</c:v>
                </c:pt>
                <c:pt idx="701">
                  <c:v>28369</c:v>
                </c:pt>
                <c:pt idx="702">
                  <c:v>28370</c:v>
                </c:pt>
                <c:pt idx="703">
                  <c:v>28371</c:v>
                </c:pt>
                <c:pt idx="704">
                  <c:v>28372</c:v>
                </c:pt>
                <c:pt idx="705">
                  <c:v>28373</c:v>
                </c:pt>
                <c:pt idx="706">
                  <c:v>28374</c:v>
                </c:pt>
                <c:pt idx="707">
                  <c:v>28375</c:v>
                </c:pt>
                <c:pt idx="708">
                  <c:v>28376</c:v>
                </c:pt>
                <c:pt idx="709">
                  <c:v>28377</c:v>
                </c:pt>
                <c:pt idx="710">
                  <c:v>28378</c:v>
                </c:pt>
                <c:pt idx="711">
                  <c:v>28379</c:v>
                </c:pt>
                <c:pt idx="712">
                  <c:v>28380</c:v>
                </c:pt>
                <c:pt idx="713">
                  <c:v>28381</c:v>
                </c:pt>
                <c:pt idx="714">
                  <c:v>28382</c:v>
                </c:pt>
                <c:pt idx="715">
                  <c:v>28383</c:v>
                </c:pt>
                <c:pt idx="716">
                  <c:v>28384</c:v>
                </c:pt>
                <c:pt idx="717">
                  <c:v>28385</c:v>
                </c:pt>
                <c:pt idx="718">
                  <c:v>28386</c:v>
                </c:pt>
                <c:pt idx="719">
                  <c:v>28387</c:v>
                </c:pt>
                <c:pt idx="720">
                  <c:v>28388</c:v>
                </c:pt>
                <c:pt idx="721">
                  <c:v>28389</c:v>
                </c:pt>
                <c:pt idx="722">
                  <c:v>28390</c:v>
                </c:pt>
                <c:pt idx="723">
                  <c:v>28391</c:v>
                </c:pt>
                <c:pt idx="724">
                  <c:v>28392</c:v>
                </c:pt>
                <c:pt idx="725">
                  <c:v>28393</c:v>
                </c:pt>
                <c:pt idx="726">
                  <c:v>28394</c:v>
                </c:pt>
                <c:pt idx="727">
                  <c:v>28395</c:v>
                </c:pt>
                <c:pt idx="728">
                  <c:v>28396</c:v>
                </c:pt>
                <c:pt idx="729">
                  <c:v>28397</c:v>
                </c:pt>
                <c:pt idx="730">
                  <c:v>28398</c:v>
                </c:pt>
                <c:pt idx="731">
                  <c:v>28399</c:v>
                </c:pt>
                <c:pt idx="732">
                  <c:v>28400</c:v>
                </c:pt>
                <c:pt idx="733">
                  <c:v>28401</c:v>
                </c:pt>
                <c:pt idx="734">
                  <c:v>28402</c:v>
                </c:pt>
                <c:pt idx="735">
                  <c:v>28403</c:v>
                </c:pt>
                <c:pt idx="736">
                  <c:v>28404</c:v>
                </c:pt>
                <c:pt idx="737">
                  <c:v>28405</c:v>
                </c:pt>
                <c:pt idx="738">
                  <c:v>28406</c:v>
                </c:pt>
                <c:pt idx="739">
                  <c:v>28407</c:v>
                </c:pt>
                <c:pt idx="740">
                  <c:v>28408</c:v>
                </c:pt>
                <c:pt idx="741">
                  <c:v>28409</c:v>
                </c:pt>
                <c:pt idx="742">
                  <c:v>28410</c:v>
                </c:pt>
                <c:pt idx="743">
                  <c:v>28411</c:v>
                </c:pt>
                <c:pt idx="744">
                  <c:v>28412</c:v>
                </c:pt>
                <c:pt idx="745">
                  <c:v>28413</c:v>
                </c:pt>
                <c:pt idx="746">
                  <c:v>28414</c:v>
                </c:pt>
                <c:pt idx="747">
                  <c:v>28415</c:v>
                </c:pt>
                <c:pt idx="748">
                  <c:v>28416</c:v>
                </c:pt>
                <c:pt idx="749">
                  <c:v>28417</c:v>
                </c:pt>
                <c:pt idx="750">
                  <c:v>28418</c:v>
                </c:pt>
                <c:pt idx="751">
                  <c:v>28419</c:v>
                </c:pt>
                <c:pt idx="752">
                  <c:v>28420</c:v>
                </c:pt>
                <c:pt idx="753">
                  <c:v>28421</c:v>
                </c:pt>
                <c:pt idx="754">
                  <c:v>28422</c:v>
                </c:pt>
                <c:pt idx="755">
                  <c:v>28423</c:v>
                </c:pt>
                <c:pt idx="756">
                  <c:v>28424</c:v>
                </c:pt>
                <c:pt idx="757">
                  <c:v>28425</c:v>
                </c:pt>
                <c:pt idx="758">
                  <c:v>28426</c:v>
                </c:pt>
                <c:pt idx="759">
                  <c:v>28427</c:v>
                </c:pt>
                <c:pt idx="760">
                  <c:v>28428</c:v>
                </c:pt>
                <c:pt idx="761">
                  <c:v>28429</c:v>
                </c:pt>
                <c:pt idx="762">
                  <c:v>28430</c:v>
                </c:pt>
                <c:pt idx="763">
                  <c:v>28431</c:v>
                </c:pt>
                <c:pt idx="764">
                  <c:v>28432</c:v>
                </c:pt>
                <c:pt idx="765">
                  <c:v>28433</c:v>
                </c:pt>
                <c:pt idx="766">
                  <c:v>28434</c:v>
                </c:pt>
                <c:pt idx="767">
                  <c:v>28435</c:v>
                </c:pt>
                <c:pt idx="768">
                  <c:v>28436</c:v>
                </c:pt>
                <c:pt idx="769">
                  <c:v>28437</c:v>
                </c:pt>
                <c:pt idx="770">
                  <c:v>28438</c:v>
                </c:pt>
                <c:pt idx="771">
                  <c:v>28439</c:v>
                </c:pt>
                <c:pt idx="772">
                  <c:v>28440</c:v>
                </c:pt>
                <c:pt idx="773">
                  <c:v>28441</c:v>
                </c:pt>
                <c:pt idx="774">
                  <c:v>28442</c:v>
                </c:pt>
                <c:pt idx="775">
                  <c:v>28443</c:v>
                </c:pt>
                <c:pt idx="776">
                  <c:v>28444</c:v>
                </c:pt>
                <c:pt idx="777">
                  <c:v>28445</c:v>
                </c:pt>
                <c:pt idx="778">
                  <c:v>28446</c:v>
                </c:pt>
                <c:pt idx="779">
                  <c:v>28447</c:v>
                </c:pt>
                <c:pt idx="780">
                  <c:v>28448</c:v>
                </c:pt>
                <c:pt idx="781">
                  <c:v>28449</c:v>
                </c:pt>
                <c:pt idx="782">
                  <c:v>28450</c:v>
                </c:pt>
                <c:pt idx="783">
                  <c:v>28451</c:v>
                </c:pt>
                <c:pt idx="784">
                  <c:v>28452</c:v>
                </c:pt>
                <c:pt idx="785">
                  <c:v>28453</c:v>
                </c:pt>
                <c:pt idx="786">
                  <c:v>28454</c:v>
                </c:pt>
                <c:pt idx="787">
                  <c:v>28455</c:v>
                </c:pt>
                <c:pt idx="788">
                  <c:v>28456</c:v>
                </c:pt>
                <c:pt idx="789">
                  <c:v>28457</c:v>
                </c:pt>
                <c:pt idx="790">
                  <c:v>28458</c:v>
                </c:pt>
                <c:pt idx="791">
                  <c:v>28459</c:v>
                </c:pt>
                <c:pt idx="792">
                  <c:v>28460</c:v>
                </c:pt>
                <c:pt idx="793">
                  <c:v>28461</c:v>
                </c:pt>
                <c:pt idx="794">
                  <c:v>28462</c:v>
                </c:pt>
                <c:pt idx="795">
                  <c:v>28463</c:v>
                </c:pt>
                <c:pt idx="796">
                  <c:v>28464</c:v>
                </c:pt>
                <c:pt idx="797">
                  <c:v>28465</c:v>
                </c:pt>
                <c:pt idx="798">
                  <c:v>28466</c:v>
                </c:pt>
                <c:pt idx="799">
                  <c:v>28467</c:v>
                </c:pt>
                <c:pt idx="800">
                  <c:v>28468</c:v>
                </c:pt>
                <c:pt idx="801">
                  <c:v>28469</c:v>
                </c:pt>
                <c:pt idx="802">
                  <c:v>28470</c:v>
                </c:pt>
                <c:pt idx="803">
                  <c:v>28471</c:v>
                </c:pt>
                <c:pt idx="804">
                  <c:v>28472</c:v>
                </c:pt>
                <c:pt idx="805">
                  <c:v>28473</c:v>
                </c:pt>
                <c:pt idx="806">
                  <c:v>28474</c:v>
                </c:pt>
                <c:pt idx="807">
                  <c:v>28475</c:v>
                </c:pt>
                <c:pt idx="808">
                  <c:v>28476</c:v>
                </c:pt>
                <c:pt idx="809">
                  <c:v>28477</c:v>
                </c:pt>
                <c:pt idx="810">
                  <c:v>28478</c:v>
                </c:pt>
                <c:pt idx="811">
                  <c:v>28479</c:v>
                </c:pt>
                <c:pt idx="812">
                  <c:v>28480</c:v>
                </c:pt>
                <c:pt idx="813">
                  <c:v>28481</c:v>
                </c:pt>
                <c:pt idx="814">
                  <c:v>28482</c:v>
                </c:pt>
                <c:pt idx="815">
                  <c:v>28483</c:v>
                </c:pt>
                <c:pt idx="816">
                  <c:v>28484</c:v>
                </c:pt>
                <c:pt idx="817">
                  <c:v>28485</c:v>
                </c:pt>
                <c:pt idx="818">
                  <c:v>28486</c:v>
                </c:pt>
                <c:pt idx="819">
                  <c:v>28487</c:v>
                </c:pt>
                <c:pt idx="820">
                  <c:v>28488</c:v>
                </c:pt>
                <c:pt idx="821">
                  <c:v>28489</c:v>
                </c:pt>
                <c:pt idx="822">
                  <c:v>28490</c:v>
                </c:pt>
                <c:pt idx="823">
                  <c:v>28491</c:v>
                </c:pt>
                <c:pt idx="824">
                  <c:v>28492</c:v>
                </c:pt>
                <c:pt idx="825">
                  <c:v>28493</c:v>
                </c:pt>
                <c:pt idx="826">
                  <c:v>28494</c:v>
                </c:pt>
                <c:pt idx="827">
                  <c:v>28495</c:v>
                </c:pt>
                <c:pt idx="828">
                  <c:v>28496</c:v>
                </c:pt>
                <c:pt idx="829">
                  <c:v>28497</c:v>
                </c:pt>
                <c:pt idx="830">
                  <c:v>28498</c:v>
                </c:pt>
                <c:pt idx="831">
                  <c:v>28499</c:v>
                </c:pt>
                <c:pt idx="832">
                  <c:v>28500</c:v>
                </c:pt>
                <c:pt idx="833">
                  <c:v>28501</c:v>
                </c:pt>
                <c:pt idx="834">
                  <c:v>28502</c:v>
                </c:pt>
                <c:pt idx="835">
                  <c:v>28503</c:v>
                </c:pt>
                <c:pt idx="836">
                  <c:v>28504</c:v>
                </c:pt>
                <c:pt idx="837">
                  <c:v>28505</c:v>
                </c:pt>
                <c:pt idx="838">
                  <c:v>28506</c:v>
                </c:pt>
                <c:pt idx="839">
                  <c:v>28507</c:v>
                </c:pt>
                <c:pt idx="840">
                  <c:v>28508</c:v>
                </c:pt>
                <c:pt idx="841">
                  <c:v>28509</c:v>
                </c:pt>
                <c:pt idx="842">
                  <c:v>28510</c:v>
                </c:pt>
                <c:pt idx="843">
                  <c:v>28511</c:v>
                </c:pt>
                <c:pt idx="844">
                  <c:v>28512</c:v>
                </c:pt>
                <c:pt idx="845">
                  <c:v>28513</c:v>
                </c:pt>
                <c:pt idx="846">
                  <c:v>28514</c:v>
                </c:pt>
                <c:pt idx="847">
                  <c:v>28515</c:v>
                </c:pt>
                <c:pt idx="848">
                  <c:v>28516</c:v>
                </c:pt>
                <c:pt idx="849">
                  <c:v>28517</c:v>
                </c:pt>
                <c:pt idx="850">
                  <c:v>28518</c:v>
                </c:pt>
                <c:pt idx="851">
                  <c:v>28519</c:v>
                </c:pt>
                <c:pt idx="852">
                  <c:v>28520</c:v>
                </c:pt>
                <c:pt idx="853">
                  <c:v>28521</c:v>
                </c:pt>
                <c:pt idx="854">
                  <c:v>28522</c:v>
                </c:pt>
                <c:pt idx="855">
                  <c:v>28523</c:v>
                </c:pt>
                <c:pt idx="856">
                  <c:v>28524</c:v>
                </c:pt>
                <c:pt idx="857">
                  <c:v>28525</c:v>
                </c:pt>
                <c:pt idx="858">
                  <c:v>28526</c:v>
                </c:pt>
                <c:pt idx="859">
                  <c:v>28527</c:v>
                </c:pt>
                <c:pt idx="860">
                  <c:v>28528</c:v>
                </c:pt>
                <c:pt idx="861">
                  <c:v>28529</c:v>
                </c:pt>
                <c:pt idx="862">
                  <c:v>28530</c:v>
                </c:pt>
                <c:pt idx="863">
                  <c:v>28531</c:v>
                </c:pt>
                <c:pt idx="864">
                  <c:v>28532</c:v>
                </c:pt>
                <c:pt idx="865">
                  <c:v>28533</c:v>
                </c:pt>
                <c:pt idx="866">
                  <c:v>28534</c:v>
                </c:pt>
                <c:pt idx="867">
                  <c:v>28535</c:v>
                </c:pt>
                <c:pt idx="868">
                  <c:v>28536</c:v>
                </c:pt>
                <c:pt idx="869">
                  <c:v>28537</c:v>
                </c:pt>
                <c:pt idx="870">
                  <c:v>28538</c:v>
                </c:pt>
                <c:pt idx="871">
                  <c:v>28539</c:v>
                </c:pt>
                <c:pt idx="872">
                  <c:v>28540</c:v>
                </c:pt>
                <c:pt idx="873">
                  <c:v>28541</c:v>
                </c:pt>
                <c:pt idx="874">
                  <c:v>28542</c:v>
                </c:pt>
                <c:pt idx="875">
                  <c:v>28543</c:v>
                </c:pt>
                <c:pt idx="876">
                  <c:v>28544</c:v>
                </c:pt>
                <c:pt idx="877">
                  <c:v>28545</c:v>
                </c:pt>
                <c:pt idx="878">
                  <c:v>28546</c:v>
                </c:pt>
                <c:pt idx="879">
                  <c:v>28547</c:v>
                </c:pt>
                <c:pt idx="880">
                  <c:v>28548</c:v>
                </c:pt>
                <c:pt idx="881">
                  <c:v>28549</c:v>
                </c:pt>
                <c:pt idx="882">
                  <c:v>28550</c:v>
                </c:pt>
                <c:pt idx="883">
                  <c:v>28551</c:v>
                </c:pt>
                <c:pt idx="884">
                  <c:v>28552</c:v>
                </c:pt>
                <c:pt idx="885">
                  <c:v>28553</c:v>
                </c:pt>
                <c:pt idx="886">
                  <c:v>28554</c:v>
                </c:pt>
                <c:pt idx="887">
                  <c:v>28555</c:v>
                </c:pt>
                <c:pt idx="888">
                  <c:v>28556</c:v>
                </c:pt>
                <c:pt idx="889">
                  <c:v>28557</c:v>
                </c:pt>
                <c:pt idx="890">
                  <c:v>28558</c:v>
                </c:pt>
                <c:pt idx="891">
                  <c:v>28559</c:v>
                </c:pt>
                <c:pt idx="892">
                  <c:v>28560</c:v>
                </c:pt>
                <c:pt idx="893">
                  <c:v>28561</c:v>
                </c:pt>
                <c:pt idx="894">
                  <c:v>28562</c:v>
                </c:pt>
                <c:pt idx="895">
                  <c:v>28563</c:v>
                </c:pt>
                <c:pt idx="896">
                  <c:v>28564</c:v>
                </c:pt>
                <c:pt idx="897">
                  <c:v>28565</c:v>
                </c:pt>
                <c:pt idx="898">
                  <c:v>28566</c:v>
                </c:pt>
                <c:pt idx="899">
                  <c:v>28567</c:v>
                </c:pt>
                <c:pt idx="900">
                  <c:v>28568</c:v>
                </c:pt>
                <c:pt idx="901">
                  <c:v>28569</c:v>
                </c:pt>
                <c:pt idx="902">
                  <c:v>28570</c:v>
                </c:pt>
                <c:pt idx="903">
                  <c:v>28571</c:v>
                </c:pt>
                <c:pt idx="904">
                  <c:v>28572</c:v>
                </c:pt>
                <c:pt idx="905">
                  <c:v>28573</c:v>
                </c:pt>
                <c:pt idx="906">
                  <c:v>28574</c:v>
                </c:pt>
                <c:pt idx="907">
                  <c:v>28575</c:v>
                </c:pt>
                <c:pt idx="908">
                  <c:v>28576</c:v>
                </c:pt>
                <c:pt idx="909">
                  <c:v>28577</c:v>
                </c:pt>
                <c:pt idx="910">
                  <c:v>28578</c:v>
                </c:pt>
                <c:pt idx="911">
                  <c:v>28579</c:v>
                </c:pt>
                <c:pt idx="912">
                  <c:v>28580</c:v>
                </c:pt>
                <c:pt idx="913">
                  <c:v>28581</c:v>
                </c:pt>
                <c:pt idx="914">
                  <c:v>28582</c:v>
                </c:pt>
                <c:pt idx="915">
                  <c:v>28583</c:v>
                </c:pt>
                <c:pt idx="916">
                  <c:v>28584</c:v>
                </c:pt>
                <c:pt idx="917">
                  <c:v>28585</c:v>
                </c:pt>
                <c:pt idx="918">
                  <c:v>28586</c:v>
                </c:pt>
                <c:pt idx="919">
                  <c:v>28587</c:v>
                </c:pt>
                <c:pt idx="920">
                  <c:v>28588</c:v>
                </c:pt>
                <c:pt idx="921">
                  <c:v>28589</c:v>
                </c:pt>
                <c:pt idx="922">
                  <c:v>28590</c:v>
                </c:pt>
                <c:pt idx="923">
                  <c:v>28591</c:v>
                </c:pt>
                <c:pt idx="924">
                  <c:v>28592</c:v>
                </c:pt>
                <c:pt idx="925">
                  <c:v>28593</c:v>
                </c:pt>
                <c:pt idx="926">
                  <c:v>28594</c:v>
                </c:pt>
                <c:pt idx="927">
                  <c:v>28595</c:v>
                </c:pt>
                <c:pt idx="928">
                  <c:v>28596</c:v>
                </c:pt>
                <c:pt idx="929">
                  <c:v>28597</c:v>
                </c:pt>
                <c:pt idx="930">
                  <c:v>28598</c:v>
                </c:pt>
                <c:pt idx="931">
                  <c:v>28599</c:v>
                </c:pt>
                <c:pt idx="932">
                  <c:v>28600</c:v>
                </c:pt>
                <c:pt idx="933">
                  <c:v>28601</c:v>
                </c:pt>
                <c:pt idx="934">
                  <c:v>28602</c:v>
                </c:pt>
                <c:pt idx="935">
                  <c:v>28603</c:v>
                </c:pt>
                <c:pt idx="936">
                  <c:v>28604</c:v>
                </c:pt>
                <c:pt idx="937">
                  <c:v>28605</c:v>
                </c:pt>
                <c:pt idx="938">
                  <c:v>28606</c:v>
                </c:pt>
                <c:pt idx="939">
                  <c:v>28607</c:v>
                </c:pt>
                <c:pt idx="940">
                  <c:v>28608</c:v>
                </c:pt>
                <c:pt idx="941">
                  <c:v>28609</c:v>
                </c:pt>
                <c:pt idx="942">
                  <c:v>28610</c:v>
                </c:pt>
                <c:pt idx="943">
                  <c:v>28611</c:v>
                </c:pt>
                <c:pt idx="944">
                  <c:v>28612</c:v>
                </c:pt>
                <c:pt idx="945">
                  <c:v>28613</c:v>
                </c:pt>
                <c:pt idx="946">
                  <c:v>28614</c:v>
                </c:pt>
                <c:pt idx="947">
                  <c:v>28615</c:v>
                </c:pt>
                <c:pt idx="948">
                  <c:v>28616</c:v>
                </c:pt>
                <c:pt idx="949">
                  <c:v>28617</c:v>
                </c:pt>
                <c:pt idx="950">
                  <c:v>28618</c:v>
                </c:pt>
                <c:pt idx="951">
                  <c:v>28619</c:v>
                </c:pt>
                <c:pt idx="952">
                  <c:v>28620</c:v>
                </c:pt>
                <c:pt idx="953">
                  <c:v>28621</c:v>
                </c:pt>
                <c:pt idx="954">
                  <c:v>28622</c:v>
                </c:pt>
                <c:pt idx="955">
                  <c:v>28623</c:v>
                </c:pt>
                <c:pt idx="956">
                  <c:v>28624</c:v>
                </c:pt>
                <c:pt idx="957">
                  <c:v>28625</c:v>
                </c:pt>
                <c:pt idx="958">
                  <c:v>28626</c:v>
                </c:pt>
                <c:pt idx="959">
                  <c:v>28627</c:v>
                </c:pt>
                <c:pt idx="960">
                  <c:v>28628</c:v>
                </c:pt>
                <c:pt idx="961">
                  <c:v>28629</c:v>
                </c:pt>
                <c:pt idx="962">
                  <c:v>28630</c:v>
                </c:pt>
                <c:pt idx="963">
                  <c:v>28631</c:v>
                </c:pt>
                <c:pt idx="964">
                  <c:v>28632</c:v>
                </c:pt>
                <c:pt idx="965">
                  <c:v>28633</c:v>
                </c:pt>
                <c:pt idx="966">
                  <c:v>28634</c:v>
                </c:pt>
                <c:pt idx="967">
                  <c:v>28635</c:v>
                </c:pt>
                <c:pt idx="968">
                  <c:v>28636</c:v>
                </c:pt>
                <c:pt idx="969">
                  <c:v>28637</c:v>
                </c:pt>
                <c:pt idx="970">
                  <c:v>28638</c:v>
                </c:pt>
                <c:pt idx="971">
                  <c:v>28639</c:v>
                </c:pt>
                <c:pt idx="972">
                  <c:v>28640</c:v>
                </c:pt>
                <c:pt idx="973">
                  <c:v>28641</c:v>
                </c:pt>
                <c:pt idx="974">
                  <c:v>28642</c:v>
                </c:pt>
                <c:pt idx="975">
                  <c:v>28643</c:v>
                </c:pt>
                <c:pt idx="976">
                  <c:v>28644</c:v>
                </c:pt>
                <c:pt idx="977">
                  <c:v>28645</c:v>
                </c:pt>
                <c:pt idx="978">
                  <c:v>28646</c:v>
                </c:pt>
                <c:pt idx="979">
                  <c:v>28647</c:v>
                </c:pt>
                <c:pt idx="980">
                  <c:v>28648</c:v>
                </c:pt>
                <c:pt idx="981">
                  <c:v>28649</c:v>
                </c:pt>
                <c:pt idx="982">
                  <c:v>28650</c:v>
                </c:pt>
                <c:pt idx="983">
                  <c:v>28651</c:v>
                </c:pt>
                <c:pt idx="984">
                  <c:v>28652</c:v>
                </c:pt>
                <c:pt idx="985">
                  <c:v>28653</c:v>
                </c:pt>
                <c:pt idx="986">
                  <c:v>28654</c:v>
                </c:pt>
                <c:pt idx="987">
                  <c:v>28655</c:v>
                </c:pt>
                <c:pt idx="988">
                  <c:v>28656</c:v>
                </c:pt>
                <c:pt idx="989">
                  <c:v>28657</c:v>
                </c:pt>
                <c:pt idx="990">
                  <c:v>28658</c:v>
                </c:pt>
                <c:pt idx="991">
                  <c:v>28659</c:v>
                </c:pt>
                <c:pt idx="992">
                  <c:v>28660</c:v>
                </c:pt>
                <c:pt idx="993">
                  <c:v>28661</c:v>
                </c:pt>
                <c:pt idx="994">
                  <c:v>28662</c:v>
                </c:pt>
                <c:pt idx="995">
                  <c:v>28663</c:v>
                </c:pt>
                <c:pt idx="996">
                  <c:v>28664</c:v>
                </c:pt>
                <c:pt idx="997">
                  <c:v>28665</c:v>
                </c:pt>
                <c:pt idx="998">
                  <c:v>28666</c:v>
                </c:pt>
                <c:pt idx="999">
                  <c:v>28667</c:v>
                </c:pt>
                <c:pt idx="1000">
                  <c:v>28668</c:v>
                </c:pt>
                <c:pt idx="1001">
                  <c:v>28669</c:v>
                </c:pt>
                <c:pt idx="1002">
                  <c:v>28670</c:v>
                </c:pt>
                <c:pt idx="1003">
                  <c:v>28671</c:v>
                </c:pt>
                <c:pt idx="1004">
                  <c:v>28672</c:v>
                </c:pt>
                <c:pt idx="1005">
                  <c:v>28673</c:v>
                </c:pt>
                <c:pt idx="1006">
                  <c:v>28674</c:v>
                </c:pt>
                <c:pt idx="1007">
                  <c:v>28675</c:v>
                </c:pt>
                <c:pt idx="1008">
                  <c:v>28676</c:v>
                </c:pt>
                <c:pt idx="1009">
                  <c:v>28677</c:v>
                </c:pt>
                <c:pt idx="1010">
                  <c:v>28678</c:v>
                </c:pt>
                <c:pt idx="1011">
                  <c:v>28679</c:v>
                </c:pt>
                <c:pt idx="1012">
                  <c:v>28680</c:v>
                </c:pt>
                <c:pt idx="1013">
                  <c:v>28681</c:v>
                </c:pt>
                <c:pt idx="1014">
                  <c:v>28682</c:v>
                </c:pt>
                <c:pt idx="1015">
                  <c:v>28683</c:v>
                </c:pt>
                <c:pt idx="1016">
                  <c:v>28684</c:v>
                </c:pt>
                <c:pt idx="1017">
                  <c:v>28685</c:v>
                </c:pt>
                <c:pt idx="1018">
                  <c:v>28686</c:v>
                </c:pt>
                <c:pt idx="1019">
                  <c:v>28687</c:v>
                </c:pt>
                <c:pt idx="1020">
                  <c:v>28688</c:v>
                </c:pt>
                <c:pt idx="1021">
                  <c:v>28689</c:v>
                </c:pt>
                <c:pt idx="1022">
                  <c:v>28690</c:v>
                </c:pt>
                <c:pt idx="1023">
                  <c:v>28691</c:v>
                </c:pt>
                <c:pt idx="1024">
                  <c:v>28692</c:v>
                </c:pt>
                <c:pt idx="1025">
                  <c:v>28693</c:v>
                </c:pt>
                <c:pt idx="1026">
                  <c:v>28694</c:v>
                </c:pt>
                <c:pt idx="1027">
                  <c:v>28695</c:v>
                </c:pt>
                <c:pt idx="1028">
                  <c:v>28696</c:v>
                </c:pt>
                <c:pt idx="1029">
                  <c:v>28697</c:v>
                </c:pt>
                <c:pt idx="1030">
                  <c:v>28698</c:v>
                </c:pt>
                <c:pt idx="1031">
                  <c:v>28699</c:v>
                </c:pt>
                <c:pt idx="1032">
                  <c:v>28700</c:v>
                </c:pt>
                <c:pt idx="1033">
                  <c:v>28701</c:v>
                </c:pt>
                <c:pt idx="1034">
                  <c:v>28702</c:v>
                </c:pt>
                <c:pt idx="1035">
                  <c:v>28703</c:v>
                </c:pt>
                <c:pt idx="1036">
                  <c:v>28704</c:v>
                </c:pt>
                <c:pt idx="1037">
                  <c:v>28705</c:v>
                </c:pt>
                <c:pt idx="1038">
                  <c:v>28706</c:v>
                </c:pt>
                <c:pt idx="1039">
                  <c:v>28707</c:v>
                </c:pt>
                <c:pt idx="1040">
                  <c:v>28708</c:v>
                </c:pt>
                <c:pt idx="1041">
                  <c:v>28709</c:v>
                </c:pt>
                <c:pt idx="1042">
                  <c:v>28710</c:v>
                </c:pt>
                <c:pt idx="1043">
                  <c:v>28711</c:v>
                </c:pt>
                <c:pt idx="1044">
                  <c:v>28712</c:v>
                </c:pt>
                <c:pt idx="1045">
                  <c:v>28713</c:v>
                </c:pt>
                <c:pt idx="1046">
                  <c:v>28714</c:v>
                </c:pt>
                <c:pt idx="1047">
                  <c:v>28715</c:v>
                </c:pt>
                <c:pt idx="1048">
                  <c:v>28716</c:v>
                </c:pt>
                <c:pt idx="1049">
                  <c:v>28717</c:v>
                </c:pt>
                <c:pt idx="1050">
                  <c:v>28718</c:v>
                </c:pt>
                <c:pt idx="1051">
                  <c:v>28719</c:v>
                </c:pt>
                <c:pt idx="1052">
                  <c:v>28720</c:v>
                </c:pt>
                <c:pt idx="1053">
                  <c:v>28721</c:v>
                </c:pt>
                <c:pt idx="1054">
                  <c:v>28722</c:v>
                </c:pt>
                <c:pt idx="1055">
                  <c:v>28723</c:v>
                </c:pt>
                <c:pt idx="1056">
                  <c:v>28724</c:v>
                </c:pt>
                <c:pt idx="1057">
                  <c:v>28725</c:v>
                </c:pt>
                <c:pt idx="1058">
                  <c:v>28726</c:v>
                </c:pt>
                <c:pt idx="1059">
                  <c:v>28727</c:v>
                </c:pt>
                <c:pt idx="1060">
                  <c:v>28728</c:v>
                </c:pt>
                <c:pt idx="1061">
                  <c:v>28729</c:v>
                </c:pt>
                <c:pt idx="1062">
                  <c:v>28730</c:v>
                </c:pt>
                <c:pt idx="1063">
                  <c:v>28731</c:v>
                </c:pt>
                <c:pt idx="1064">
                  <c:v>28732</c:v>
                </c:pt>
                <c:pt idx="1065">
                  <c:v>28733</c:v>
                </c:pt>
                <c:pt idx="1066">
                  <c:v>28734</c:v>
                </c:pt>
                <c:pt idx="1067">
                  <c:v>28735</c:v>
                </c:pt>
                <c:pt idx="1068">
                  <c:v>28736</c:v>
                </c:pt>
                <c:pt idx="1069">
                  <c:v>28737</c:v>
                </c:pt>
                <c:pt idx="1070">
                  <c:v>28738</c:v>
                </c:pt>
                <c:pt idx="1071">
                  <c:v>28739</c:v>
                </c:pt>
                <c:pt idx="1072">
                  <c:v>28740</c:v>
                </c:pt>
                <c:pt idx="1073">
                  <c:v>28741</c:v>
                </c:pt>
                <c:pt idx="1074">
                  <c:v>28742</c:v>
                </c:pt>
                <c:pt idx="1075">
                  <c:v>28743</c:v>
                </c:pt>
                <c:pt idx="1076">
                  <c:v>28744</c:v>
                </c:pt>
                <c:pt idx="1077">
                  <c:v>28745</c:v>
                </c:pt>
                <c:pt idx="1078">
                  <c:v>28746</c:v>
                </c:pt>
                <c:pt idx="1079">
                  <c:v>28747</c:v>
                </c:pt>
                <c:pt idx="1080">
                  <c:v>28748</c:v>
                </c:pt>
                <c:pt idx="1081">
                  <c:v>28749</c:v>
                </c:pt>
                <c:pt idx="1082">
                  <c:v>28750</c:v>
                </c:pt>
                <c:pt idx="1083">
                  <c:v>28751</c:v>
                </c:pt>
                <c:pt idx="1084">
                  <c:v>28752</c:v>
                </c:pt>
                <c:pt idx="1085">
                  <c:v>28753</c:v>
                </c:pt>
                <c:pt idx="1086">
                  <c:v>28754</c:v>
                </c:pt>
                <c:pt idx="1087">
                  <c:v>28755</c:v>
                </c:pt>
                <c:pt idx="1088">
                  <c:v>28756</c:v>
                </c:pt>
                <c:pt idx="1089">
                  <c:v>28757</c:v>
                </c:pt>
                <c:pt idx="1090">
                  <c:v>28758</c:v>
                </c:pt>
                <c:pt idx="1091">
                  <c:v>28759</c:v>
                </c:pt>
                <c:pt idx="1092">
                  <c:v>28760</c:v>
                </c:pt>
                <c:pt idx="1093">
                  <c:v>28761</c:v>
                </c:pt>
                <c:pt idx="1094">
                  <c:v>28762</c:v>
                </c:pt>
                <c:pt idx="1095">
                  <c:v>28763</c:v>
                </c:pt>
                <c:pt idx="1096">
                  <c:v>28764</c:v>
                </c:pt>
                <c:pt idx="1097">
                  <c:v>28765</c:v>
                </c:pt>
                <c:pt idx="1098">
                  <c:v>28766</c:v>
                </c:pt>
                <c:pt idx="1099">
                  <c:v>28767</c:v>
                </c:pt>
                <c:pt idx="1100">
                  <c:v>28768</c:v>
                </c:pt>
                <c:pt idx="1101">
                  <c:v>28769</c:v>
                </c:pt>
                <c:pt idx="1102">
                  <c:v>28770</c:v>
                </c:pt>
                <c:pt idx="1103">
                  <c:v>28771</c:v>
                </c:pt>
                <c:pt idx="1104">
                  <c:v>28772</c:v>
                </c:pt>
                <c:pt idx="1105">
                  <c:v>28773</c:v>
                </c:pt>
                <c:pt idx="1106">
                  <c:v>28774</c:v>
                </c:pt>
                <c:pt idx="1107">
                  <c:v>28775</c:v>
                </c:pt>
                <c:pt idx="1108">
                  <c:v>28776</c:v>
                </c:pt>
                <c:pt idx="1109">
                  <c:v>28777</c:v>
                </c:pt>
                <c:pt idx="1110">
                  <c:v>28778</c:v>
                </c:pt>
                <c:pt idx="1111">
                  <c:v>28779</c:v>
                </c:pt>
                <c:pt idx="1112">
                  <c:v>28780</c:v>
                </c:pt>
                <c:pt idx="1113">
                  <c:v>28781</c:v>
                </c:pt>
                <c:pt idx="1114">
                  <c:v>28782</c:v>
                </c:pt>
                <c:pt idx="1115">
                  <c:v>28783</c:v>
                </c:pt>
                <c:pt idx="1116">
                  <c:v>28784</c:v>
                </c:pt>
                <c:pt idx="1117">
                  <c:v>28785</c:v>
                </c:pt>
                <c:pt idx="1118">
                  <c:v>28786</c:v>
                </c:pt>
                <c:pt idx="1119">
                  <c:v>28787</c:v>
                </c:pt>
                <c:pt idx="1120">
                  <c:v>28788</c:v>
                </c:pt>
                <c:pt idx="1121">
                  <c:v>28789</c:v>
                </c:pt>
                <c:pt idx="1122">
                  <c:v>28790</c:v>
                </c:pt>
                <c:pt idx="1123">
                  <c:v>28791</c:v>
                </c:pt>
                <c:pt idx="1124">
                  <c:v>28792</c:v>
                </c:pt>
                <c:pt idx="1125">
                  <c:v>28793</c:v>
                </c:pt>
                <c:pt idx="1126">
                  <c:v>28794</c:v>
                </c:pt>
                <c:pt idx="1127">
                  <c:v>28795</c:v>
                </c:pt>
                <c:pt idx="1128">
                  <c:v>28796</c:v>
                </c:pt>
                <c:pt idx="1129">
                  <c:v>28797</c:v>
                </c:pt>
                <c:pt idx="1130">
                  <c:v>28798</c:v>
                </c:pt>
                <c:pt idx="1131">
                  <c:v>28799</c:v>
                </c:pt>
                <c:pt idx="1132">
                  <c:v>28800</c:v>
                </c:pt>
                <c:pt idx="1133">
                  <c:v>28801</c:v>
                </c:pt>
                <c:pt idx="1134">
                  <c:v>28802</c:v>
                </c:pt>
                <c:pt idx="1135">
                  <c:v>28803</c:v>
                </c:pt>
                <c:pt idx="1136">
                  <c:v>28804</c:v>
                </c:pt>
                <c:pt idx="1137">
                  <c:v>28805</c:v>
                </c:pt>
                <c:pt idx="1138">
                  <c:v>28806</c:v>
                </c:pt>
                <c:pt idx="1139">
                  <c:v>28807</c:v>
                </c:pt>
                <c:pt idx="1140">
                  <c:v>28808</c:v>
                </c:pt>
                <c:pt idx="1141">
                  <c:v>28809</c:v>
                </c:pt>
                <c:pt idx="1142">
                  <c:v>28810</c:v>
                </c:pt>
                <c:pt idx="1143">
                  <c:v>28811</c:v>
                </c:pt>
                <c:pt idx="1144">
                  <c:v>28812</c:v>
                </c:pt>
                <c:pt idx="1145">
                  <c:v>28813</c:v>
                </c:pt>
                <c:pt idx="1146">
                  <c:v>28814</c:v>
                </c:pt>
                <c:pt idx="1147">
                  <c:v>28815</c:v>
                </c:pt>
                <c:pt idx="1148">
                  <c:v>28816</c:v>
                </c:pt>
                <c:pt idx="1149">
                  <c:v>28817</c:v>
                </c:pt>
                <c:pt idx="1150">
                  <c:v>28818</c:v>
                </c:pt>
                <c:pt idx="1151">
                  <c:v>28819</c:v>
                </c:pt>
                <c:pt idx="1152">
                  <c:v>28820</c:v>
                </c:pt>
                <c:pt idx="1153">
                  <c:v>28821</c:v>
                </c:pt>
                <c:pt idx="1154">
                  <c:v>28822</c:v>
                </c:pt>
                <c:pt idx="1155">
                  <c:v>28823</c:v>
                </c:pt>
                <c:pt idx="1156">
                  <c:v>28824</c:v>
                </c:pt>
                <c:pt idx="1157">
                  <c:v>28825</c:v>
                </c:pt>
                <c:pt idx="1158">
                  <c:v>28826</c:v>
                </c:pt>
                <c:pt idx="1159">
                  <c:v>28827</c:v>
                </c:pt>
                <c:pt idx="1160">
                  <c:v>28828</c:v>
                </c:pt>
                <c:pt idx="1161">
                  <c:v>28829</c:v>
                </c:pt>
                <c:pt idx="1162">
                  <c:v>28830</c:v>
                </c:pt>
                <c:pt idx="1163">
                  <c:v>28831</c:v>
                </c:pt>
                <c:pt idx="1164">
                  <c:v>28832</c:v>
                </c:pt>
                <c:pt idx="1165">
                  <c:v>28833</c:v>
                </c:pt>
                <c:pt idx="1166">
                  <c:v>28834</c:v>
                </c:pt>
                <c:pt idx="1167">
                  <c:v>28835</c:v>
                </c:pt>
                <c:pt idx="1168">
                  <c:v>28836</c:v>
                </c:pt>
                <c:pt idx="1169">
                  <c:v>28837</c:v>
                </c:pt>
                <c:pt idx="1170">
                  <c:v>28838</c:v>
                </c:pt>
                <c:pt idx="1171">
                  <c:v>28839</c:v>
                </c:pt>
                <c:pt idx="1172">
                  <c:v>28840</c:v>
                </c:pt>
                <c:pt idx="1173">
                  <c:v>28841</c:v>
                </c:pt>
                <c:pt idx="1174">
                  <c:v>28842</c:v>
                </c:pt>
                <c:pt idx="1175">
                  <c:v>28843</c:v>
                </c:pt>
                <c:pt idx="1176">
                  <c:v>28844</c:v>
                </c:pt>
                <c:pt idx="1177">
                  <c:v>28845</c:v>
                </c:pt>
                <c:pt idx="1178">
                  <c:v>28846</c:v>
                </c:pt>
                <c:pt idx="1179">
                  <c:v>28847</c:v>
                </c:pt>
                <c:pt idx="1180">
                  <c:v>28848</c:v>
                </c:pt>
                <c:pt idx="1181">
                  <c:v>28849</c:v>
                </c:pt>
                <c:pt idx="1182">
                  <c:v>28850</c:v>
                </c:pt>
                <c:pt idx="1183">
                  <c:v>28851</c:v>
                </c:pt>
                <c:pt idx="1184">
                  <c:v>28852</c:v>
                </c:pt>
                <c:pt idx="1185">
                  <c:v>28853</c:v>
                </c:pt>
                <c:pt idx="1186">
                  <c:v>28854</c:v>
                </c:pt>
                <c:pt idx="1187">
                  <c:v>28855</c:v>
                </c:pt>
                <c:pt idx="1188">
                  <c:v>28856</c:v>
                </c:pt>
                <c:pt idx="1189">
                  <c:v>28857</c:v>
                </c:pt>
                <c:pt idx="1190">
                  <c:v>28858</c:v>
                </c:pt>
                <c:pt idx="1191">
                  <c:v>28859</c:v>
                </c:pt>
                <c:pt idx="1192">
                  <c:v>28860</c:v>
                </c:pt>
                <c:pt idx="1193">
                  <c:v>28861</c:v>
                </c:pt>
                <c:pt idx="1194">
                  <c:v>28862</c:v>
                </c:pt>
                <c:pt idx="1195">
                  <c:v>28863</c:v>
                </c:pt>
                <c:pt idx="1196">
                  <c:v>28864</c:v>
                </c:pt>
                <c:pt idx="1197">
                  <c:v>28865</c:v>
                </c:pt>
                <c:pt idx="1198">
                  <c:v>28866</c:v>
                </c:pt>
                <c:pt idx="1199">
                  <c:v>28867</c:v>
                </c:pt>
                <c:pt idx="1200">
                  <c:v>28868</c:v>
                </c:pt>
                <c:pt idx="1201">
                  <c:v>28869</c:v>
                </c:pt>
                <c:pt idx="1202">
                  <c:v>28870</c:v>
                </c:pt>
                <c:pt idx="1203">
                  <c:v>28871</c:v>
                </c:pt>
                <c:pt idx="1204">
                  <c:v>28872</c:v>
                </c:pt>
                <c:pt idx="1205">
                  <c:v>28873</c:v>
                </c:pt>
                <c:pt idx="1206">
                  <c:v>28874</c:v>
                </c:pt>
                <c:pt idx="1207">
                  <c:v>28875</c:v>
                </c:pt>
                <c:pt idx="1208">
                  <c:v>28876</c:v>
                </c:pt>
                <c:pt idx="1209">
                  <c:v>28877</c:v>
                </c:pt>
                <c:pt idx="1210">
                  <c:v>28878</c:v>
                </c:pt>
                <c:pt idx="1211">
                  <c:v>28879</c:v>
                </c:pt>
                <c:pt idx="1212">
                  <c:v>28880</c:v>
                </c:pt>
                <c:pt idx="1213">
                  <c:v>28881</c:v>
                </c:pt>
                <c:pt idx="1214">
                  <c:v>28882</c:v>
                </c:pt>
                <c:pt idx="1215">
                  <c:v>28883</c:v>
                </c:pt>
                <c:pt idx="1216">
                  <c:v>28884</c:v>
                </c:pt>
                <c:pt idx="1217">
                  <c:v>28885</c:v>
                </c:pt>
                <c:pt idx="1218">
                  <c:v>28886</c:v>
                </c:pt>
                <c:pt idx="1219">
                  <c:v>28887</c:v>
                </c:pt>
                <c:pt idx="1220">
                  <c:v>28888</c:v>
                </c:pt>
                <c:pt idx="1221">
                  <c:v>28889</c:v>
                </c:pt>
                <c:pt idx="1222">
                  <c:v>28890</c:v>
                </c:pt>
                <c:pt idx="1223">
                  <c:v>28891</c:v>
                </c:pt>
                <c:pt idx="1224">
                  <c:v>28892</c:v>
                </c:pt>
                <c:pt idx="1225">
                  <c:v>28893</c:v>
                </c:pt>
                <c:pt idx="1226">
                  <c:v>28894</c:v>
                </c:pt>
                <c:pt idx="1227">
                  <c:v>28895</c:v>
                </c:pt>
                <c:pt idx="1228">
                  <c:v>28896</c:v>
                </c:pt>
                <c:pt idx="1229">
                  <c:v>28897</c:v>
                </c:pt>
                <c:pt idx="1230">
                  <c:v>28898</c:v>
                </c:pt>
                <c:pt idx="1231">
                  <c:v>28899</c:v>
                </c:pt>
                <c:pt idx="1232">
                  <c:v>28900</c:v>
                </c:pt>
                <c:pt idx="1233">
                  <c:v>28901</c:v>
                </c:pt>
                <c:pt idx="1234">
                  <c:v>28902</c:v>
                </c:pt>
                <c:pt idx="1235">
                  <c:v>28903</c:v>
                </c:pt>
                <c:pt idx="1236">
                  <c:v>28904</c:v>
                </c:pt>
                <c:pt idx="1237">
                  <c:v>28905</c:v>
                </c:pt>
                <c:pt idx="1238">
                  <c:v>28906</c:v>
                </c:pt>
                <c:pt idx="1239">
                  <c:v>28907</c:v>
                </c:pt>
                <c:pt idx="1240">
                  <c:v>28908</c:v>
                </c:pt>
                <c:pt idx="1241">
                  <c:v>28909</c:v>
                </c:pt>
                <c:pt idx="1242">
                  <c:v>28910</c:v>
                </c:pt>
                <c:pt idx="1243">
                  <c:v>28911</c:v>
                </c:pt>
                <c:pt idx="1244">
                  <c:v>28912</c:v>
                </c:pt>
                <c:pt idx="1245">
                  <c:v>28913</c:v>
                </c:pt>
                <c:pt idx="1246">
                  <c:v>28914</c:v>
                </c:pt>
                <c:pt idx="1247">
                  <c:v>28915</c:v>
                </c:pt>
                <c:pt idx="1248">
                  <c:v>28916</c:v>
                </c:pt>
                <c:pt idx="1249">
                  <c:v>28917</c:v>
                </c:pt>
                <c:pt idx="1250">
                  <c:v>28918</c:v>
                </c:pt>
                <c:pt idx="1251">
                  <c:v>28919</c:v>
                </c:pt>
                <c:pt idx="1252">
                  <c:v>28920</c:v>
                </c:pt>
                <c:pt idx="1253">
                  <c:v>28921</c:v>
                </c:pt>
                <c:pt idx="1254">
                  <c:v>28922</c:v>
                </c:pt>
                <c:pt idx="1255">
                  <c:v>28923</c:v>
                </c:pt>
                <c:pt idx="1256">
                  <c:v>28924</c:v>
                </c:pt>
                <c:pt idx="1257">
                  <c:v>28925</c:v>
                </c:pt>
                <c:pt idx="1258">
                  <c:v>28926</c:v>
                </c:pt>
                <c:pt idx="1259">
                  <c:v>28927</c:v>
                </c:pt>
                <c:pt idx="1260">
                  <c:v>28928</c:v>
                </c:pt>
                <c:pt idx="1261">
                  <c:v>28929</c:v>
                </c:pt>
                <c:pt idx="1262">
                  <c:v>28930</c:v>
                </c:pt>
                <c:pt idx="1263">
                  <c:v>28931</c:v>
                </c:pt>
                <c:pt idx="1264">
                  <c:v>28932</c:v>
                </c:pt>
                <c:pt idx="1265">
                  <c:v>28933</c:v>
                </c:pt>
                <c:pt idx="1266">
                  <c:v>28934</c:v>
                </c:pt>
                <c:pt idx="1267">
                  <c:v>28935</c:v>
                </c:pt>
                <c:pt idx="1268">
                  <c:v>28936</c:v>
                </c:pt>
                <c:pt idx="1269">
                  <c:v>28937</c:v>
                </c:pt>
                <c:pt idx="1270">
                  <c:v>28938</c:v>
                </c:pt>
                <c:pt idx="1271">
                  <c:v>28939</c:v>
                </c:pt>
                <c:pt idx="1272">
                  <c:v>28940</c:v>
                </c:pt>
                <c:pt idx="1273">
                  <c:v>28941</c:v>
                </c:pt>
                <c:pt idx="1274">
                  <c:v>28942</c:v>
                </c:pt>
                <c:pt idx="1275">
                  <c:v>28943</c:v>
                </c:pt>
                <c:pt idx="1276">
                  <c:v>28944</c:v>
                </c:pt>
                <c:pt idx="1277">
                  <c:v>28945</c:v>
                </c:pt>
                <c:pt idx="1278">
                  <c:v>28946</c:v>
                </c:pt>
                <c:pt idx="1279">
                  <c:v>28947</c:v>
                </c:pt>
                <c:pt idx="1280">
                  <c:v>28948</c:v>
                </c:pt>
                <c:pt idx="1281">
                  <c:v>28949</c:v>
                </c:pt>
                <c:pt idx="1282">
                  <c:v>28950</c:v>
                </c:pt>
                <c:pt idx="1283">
                  <c:v>28951</c:v>
                </c:pt>
                <c:pt idx="1284">
                  <c:v>28952</c:v>
                </c:pt>
                <c:pt idx="1285">
                  <c:v>28953</c:v>
                </c:pt>
                <c:pt idx="1286">
                  <c:v>28954</c:v>
                </c:pt>
                <c:pt idx="1287">
                  <c:v>28955</c:v>
                </c:pt>
                <c:pt idx="1288">
                  <c:v>28956</c:v>
                </c:pt>
                <c:pt idx="1289">
                  <c:v>28957</c:v>
                </c:pt>
                <c:pt idx="1290">
                  <c:v>28958</c:v>
                </c:pt>
                <c:pt idx="1291">
                  <c:v>28959</c:v>
                </c:pt>
                <c:pt idx="1292">
                  <c:v>28960</c:v>
                </c:pt>
                <c:pt idx="1293">
                  <c:v>28961</c:v>
                </c:pt>
                <c:pt idx="1294">
                  <c:v>28962</c:v>
                </c:pt>
                <c:pt idx="1295">
                  <c:v>28963</c:v>
                </c:pt>
                <c:pt idx="1296">
                  <c:v>28964</c:v>
                </c:pt>
                <c:pt idx="1297">
                  <c:v>28965</c:v>
                </c:pt>
                <c:pt idx="1298">
                  <c:v>28966</c:v>
                </c:pt>
                <c:pt idx="1299">
                  <c:v>28967</c:v>
                </c:pt>
                <c:pt idx="1300">
                  <c:v>28968</c:v>
                </c:pt>
                <c:pt idx="1301">
                  <c:v>28969</c:v>
                </c:pt>
                <c:pt idx="1302">
                  <c:v>28970</c:v>
                </c:pt>
                <c:pt idx="1303">
                  <c:v>28971</c:v>
                </c:pt>
                <c:pt idx="1304">
                  <c:v>28972</c:v>
                </c:pt>
                <c:pt idx="1305">
                  <c:v>28973</c:v>
                </c:pt>
                <c:pt idx="1306">
                  <c:v>28974</c:v>
                </c:pt>
                <c:pt idx="1307">
                  <c:v>28975</c:v>
                </c:pt>
                <c:pt idx="1308">
                  <c:v>28976</c:v>
                </c:pt>
                <c:pt idx="1309">
                  <c:v>28977</c:v>
                </c:pt>
                <c:pt idx="1310">
                  <c:v>28978</c:v>
                </c:pt>
                <c:pt idx="1311">
                  <c:v>28979</c:v>
                </c:pt>
                <c:pt idx="1312">
                  <c:v>28980</c:v>
                </c:pt>
                <c:pt idx="1313">
                  <c:v>28981</c:v>
                </c:pt>
                <c:pt idx="1314">
                  <c:v>28982</c:v>
                </c:pt>
                <c:pt idx="1315">
                  <c:v>28983</c:v>
                </c:pt>
                <c:pt idx="1316">
                  <c:v>28984</c:v>
                </c:pt>
                <c:pt idx="1317">
                  <c:v>28985</c:v>
                </c:pt>
                <c:pt idx="1318">
                  <c:v>28986</c:v>
                </c:pt>
                <c:pt idx="1319">
                  <c:v>28987</c:v>
                </c:pt>
                <c:pt idx="1320">
                  <c:v>28988</c:v>
                </c:pt>
                <c:pt idx="1321">
                  <c:v>28989</c:v>
                </c:pt>
                <c:pt idx="1322">
                  <c:v>28990</c:v>
                </c:pt>
                <c:pt idx="1323">
                  <c:v>28991</c:v>
                </c:pt>
                <c:pt idx="1324">
                  <c:v>28992</c:v>
                </c:pt>
                <c:pt idx="1325">
                  <c:v>28993</c:v>
                </c:pt>
                <c:pt idx="1326">
                  <c:v>28994</c:v>
                </c:pt>
                <c:pt idx="1327">
                  <c:v>28995</c:v>
                </c:pt>
                <c:pt idx="1328">
                  <c:v>28996</c:v>
                </c:pt>
                <c:pt idx="1329">
                  <c:v>28997</c:v>
                </c:pt>
                <c:pt idx="1330">
                  <c:v>28998</c:v>
                </c:pt>
                <c:pt idx="1331">
                  <c:v>28999</c:v>
                </c:pt>
                <c:pt idx="1332">
                  <c:v>29000</c:v>
                </c:pt>
                <c:pt idx="1333">
                  <c:v>29001</c:v>
                </c:pt>
                <c:pt idx="1334">
                  <c:v>29002</c:v>
                </c:pt>
                <c:pt idx="1335">
                  <c:v>29003</c:v>
                </c:pt>
                <c:pt idx="1336">
                  <c:v>29004</c:v>
                </c:pt>
                <c:pt idx="1337">
                  <c:v>29005</c:v>
                </c:pt>
                <c:pt idx="1338">
                  <c:v>29006</c:v>
                </c:pt>
                <c:pt idx="1339">
                  <c:v>29007</c:v>
                </c:pt>
                <c:pt idx="1340">
                  <c:v>29008</c:v>
                </c:pt>
                <c:pt idx="1341">
                  <c:v>29009</c:v>
                </c:pt>
                <c:pt idx="1342">
                  <c:v>29010</c:v>
                </c:pt>
                <c:pt idx="1343">
                  <c:v>29011</c:v>
                </c:pt>
                <c:pt idx="1344">
                  <c:v>29012</c:v>
                </c:pt>
                <c:pt idx="1345">
                  <c:v>29013</c:v>
                </c:pt>
                <c:pt idx="1346">
                  <c:v>29014</c:v>
                </c:pt>
                <c:pt idx="1347">
                  <c:v>29015</c:v>
                </c:pt>
                <c:pt idx="1348">
                  <c:v>29016</c:v>
                </c:pt>
                <c:pt idx="1349">
                  <c:v>29017</c:v>
                </c:pt>
                <c:pt idx="1350">
                  <c:v>29018</c:v>
                </c:pt>
                <c:pt idx="1351">
                  <c:v>29019</c:v>
                </c:pt>
                <c:pt idx="1352">
                  <c:v>29020</c:v>
                </c:pt>
                <c:pt idx="1353">
                  <c:v>29021</c:v>
                </c:pt>
                <c:pt idx="1354">
                  <c:v>29022</c:v>
                </c:pt>
                <c:pt idx="1355">
                  <c:v>29023</c:v>
                </c:pt>
                <c:pt idx="1356">
                  <c:v>29024</c:v>
                </c:pt>
                <c:pt idx="1357">
                  <c:v>29025</c:v>
                </c:pt>
                <c:pt idx="1358">
                  <c:v>29026</c:v>
                </c:pt>
                <c:pt idx="1359">
                  <c:v>29027</c:v>
                </c:pt>
                <c:pt idx="1360">
                  <c:v>29028</c:v>
                </c:pt>
                <c:pt idx="1361">
                  <c:v>29029</c:v>
                </c:pt>
                <c:pt idx="1362">
                  <c:v>29030</c:v>
                </c:pt>
                <c:pt idx="1363">
                  <c:v>29031</c:v>
                </c:pt>
                <c:pt idx="1364">
                  <c:v>29032</c:v>
                </c:pt>
                <c:pt idx="1365">
                  <c:v>29033</c:v>
                </c:pt>
                <c:pt idx="1366">
                  <c:v>29034</c:v>
                </c:pt>
                <c:pt idx="1367">
                  <c:v>29035</c:v>
                </c:pt>
                <c:pt idx="1368">
                  <c:v>29036</c:v>
                </c:pt>
                <c:pt idx="1369">
                  <c:v>29037</c:v>
                </c:pt>
                <c:pt idx="1370">
                  <c:v>29038</c:v>
                </c:pt>
                <c:pt idx="1371">
                  <c:v>29039</c:v>
                </c:pt>
                <c:pt idx="1372">
                  <c:v>29040</c:v>
                </c:pt>
                <c:pt idx="1373">
                  <c:v>29041</c:v>
                </c:pt>
                <c:pt idx="1374">
                  <c:v>29042</c:v>
                </c:pt>
                <c:pt idx="1375">
                  <c:v>29043</c:v>
                </c:pt>
                <c:pt idx="1376">
                  <c:v>29044</c:v>
                </c:pt>
                <c:pt idx="1377">
                  <c:v>29045</c:v>
                </c:pt>
                <c:pt idx="1378">
                  <c:v>29046</c:v>
                </c:pt>
                <c:pt idx="1379">
                  <c:v>29047</c:v>
                </c:pt>
                <c:pt idx="1380">
                  <c:v>29048</c:v>
                </c:pt>
                <c:pt idx="1381">
                  <c:v>29049</c:v>
                </c:pt>
                <c:pt idx="1382">
                  <c:v>29050</c:v>
                </c:pt>
                <c:pt idx="1383">
                  <c:v>29051</c:v>
                </c:pt>
                <c:pt idx="1384">
                  <c:v>29052</c:v>
                </c:pt>
                <c:pt idx="1385">
                  <c:v>29053</c:v>
                </c:pt>
                <c:pt idx="1386">
                  <c:v>29054</c:v>
                </c:pt>
                <c:pt idx="1387">
                  <c:v>29055</c:v>
                </c:pt>
                <c:pt idx="1388">
                  <c:v>29056</c:v>
                </c:pt>
                <c:pt idx="1389">
                  <c:v>29057</c:v>
                </c:pt>
                <c:pt idx="1390">
                  <c:v>29058</c:v>
                </c:pt>
                <c:pt idx="1391">
                  <c:v>29059</c:v>
                </c:pt>
                <c:pt idx="1392">
                  <c:v>29060</c:v>
                </c:pt>
                <c:pt idx="1393">
                  <c:v>29061</c:v>
                </c:pt>
                <c:pt idx="1394">
                  <c:v>29062</c:v>
                </c:pt>
                <c:pt idx="1395">
                  <c:v>29063</c:v>
                </c:pt>
                <c:pt idx="1396">
                  <c:v>29064</c:v>
                </c:pt>
                <c:pt idx="1397">
                  <c:v>29065</c:v>
                </c:pt>
                <c:pt idx="1398">
                  <c:v>29066</c:v>
                </c:pt>
                <c:pt idx="1399">
                  <c:v>29067</c:v>
                </c:pt>
                <c:pt idx="1400">
                  <c:v>29068</c:v>
                </c:pt>
                <c:pt idx="1401">
                  <c:v>29069</c:v>
                </c:pt>
                <c:pt idx="1402">
                  <c:v>29070</c:v>
                </c:pt>
                <c:pt idx="1403">
                  <c:v>29071</c:v>
                </c:pt>
                <c:pt idx="1404">
                  <c:v>29072</c:v>
                </c:pt>
                <c:pt idx="1405">
                  <c:v>29073</c:v>
                </c:pt>
                <c:pt idx="1406">
                  <c:v>29074</c:v>
                </c:pt>
                <c:pt idx="1407">
                  <c:v>29075</c:v>
                </c:pt>
                <c:pt idx="1408">
                  <c:v>29076</c:v>
                </c:pt>
                <c:pt idx="1409">
                  <c:v>29077</c:v>
                </c:pt>
                <c:pt idx="1410">
                  <c:v>29078</c:v>
                </c:pt>
                <c:pt idx="1411">
                  <c:v>29079</c:v>
                </c:pt>
                <c:pt idx="1412">
                  <c:v>29080</c:v>
                </c:pt>
                <c:pt idx="1413">
                  <c:v>29081</c:v>
                </c:pt>
                <c:pt idx="1414">
                  <c:v>29082</c:v>
                </c:pt>
                <c:pt idx="1415">
                  <c:v>29083</c:v>
                </c:pt>
                <c:pt idx="1416">
                  <c:v>29084</c:v>
                </c:pt>
                <c:pt idx="1417">
                  <c:v>29085</c:v>
                </c:pt>
                <c:pt idx="1418">
                  <c:v>29086</c:v>
                </c:pt>
                <c:pt idx="1419">
                  <c:v>29087</c:v>
                </c:pt>
                <c:pt idx="1420">
                  <c:v>29088</c:v>
                </c:pt>
                <c:pt idx="1421">
                  <c:v>29089</c:v>
                </c:pt>
                <c:pt idx="1422">
                  <c:v>29090</c:v>
                </c:pt>
                <c:pt idx="1423">
                  <c:v>29091</c:v>
                </c:pt>
                <c:pt idx="1424">
                  <c:v>29092</c:v>
                </c:pt>
                <c:pt idx="1425">
                  <c:v>29093</c:v>
                </c:pt>
                <c:pt idx="1426">
                  <c:v>29094</c:v>
                </c:pt>
                <c:pt idx="1427">
                  <c:v>29095</c:v>
                </c:pt>
                <c:pt idx="1428">
                  <c:v>29096</c:v>
                </c:pt>
                <c:pt idx="1429">
                  <c:v>29097</c:v>
                </c:pt>
                <c:pt idx="1430">
                  <c:v>29098</c:v>
                </c:pt>
                <c:pt idx="1431">
                  <c:v>29099</c:v>
                </c:pt>
                <c:pt idx="1432">
                  <c:v>29100</c:v>
                </c:pt>
                <c:pt idx="1433">
                  <c:v>29101</c:v>
                </c:pt>
                <c:pt idx="1434">
                  <c:v>29102</c:v>
                </c:pt>
                <c:pt idx="1435">
                  <c:v>29103</c:v>
                </c:pt>
                <c:pt idx="1436">
                  <c:v>29104</c:v>
                </c:pt>
                <c:pt idx="1437">
                  <c:v>29105</c:v>
                </c:pt>
                <c:pt idx="1438">
                  <c:v>29106</c:v>
                </c:pt>
                <c:pt idx="1439">
                  <c:v>29107</c:v>
                </c:pt>
                <c:pt idx="1440">
                  <c:v>29108</c:v>
                </c:pt>
                <c:pt idx="1441">
                  <c:v>29109</c:v>
                </c:pt>
                <c:pt idx="1442">
                  <c:v>29110</c:v>
                </c:pt>
                <c:pt idx="1443">
                  <c:v>29111</c:v>
                </c:pt>
                <c:pt idx="1444">
                  <c:v>29112</c:v>
                </c:pt>
                <c:pt idx="1445">
                  <c:v>29113</c:v>
                </c:pt>
                <c:pt idx="1446">
                  <c:v>29114</c:v>
                </c:pt>
                <c:pt idx="1447">
                  <c:v>29115</c:v>
                </c:pt>
                <c:pt idx="1448">
                  <c:v>29116</c:v>
                </c:pt>
                <c:pt idx="1449">
                  <c:v>29117</c:v>
                </c:pt>
                <c:pt idx="1450">
                  <c:v>29118</c:v>
                </c:pt>
                <c:pt idx="1451">
                  <c:v>29119</c:v>
                </c:pt>
                <c:pt idx="1452">
                  <c:v>29120</c:v>
                </c:pt>
                <c:pt idx="1453">
                  <c:v>29121</c:v>
                </c:pt>
                <c:pt idx="1454">
                  <c:v>29122</c:v>
                </c:pt>
                <c:pt idx="1455">
                  <c:v>29123</c:v>
                </c:pt>
                <c:pt idx="1456">
                  <c:v>29124</c:v>
                </c:pt>
                <c:pt idx="1457">
                  <c:v>29125</c:v>
                </c:pt>
                <c:pt idx="1458">
                  <c:v>29126</c:v>
                </c:pt>
                <c:pt idx="1459">
                  <c:v>29127</c:v>
                </c:pt>
                <c:pt idx="1460">
                  <c:v>29128</c:v>
                </c:pt>
                <c:pt idx="1461">
                  <c:v>29129</c:v>
                </c:pt>
                <c:pt idx="1462">
                  <c:v>29130</c:v>
                </c:pt>
                <c:pt idx="1463">
                  <c:v>29131</c:v>
                </c:pt>
                <c:pt idx="1464">
                  <c:v>29132</c:v>
                </c:pt>
                <c:pt idx="1465">
                  <c:v>29133</c:v>
                </c:pt>
                <c:pt idx="1466">
                  <c:v>29134</c:v>
                </c:pt>
                <c:pt idx="1467">
                  <c:v>29135</c:v>
                </c:pt>
                <c:pt idx="1468">
                  <c:v>29136</c:v>
                </c:pt>
                <c:pt idx="1469">
                  <c:v>29137</c:v>
                </c:pt>
                <c:pt idx="1470">
                  <c:v>29138</c:v>
                </c:pt>
                <c:pt idx="1471">
                  <c:v>29139</c:v>
                </c:pt>
                <c:pt idx="1472">
                  <c:v>29140</c:v>
                </c:pt>
                <c:pt idx="1473">
                  <c:v>29141</c:v>
                </c:pt>
                <c:pt idx="1474">
                  <c:v>29142</c:v>
                </c:pt>
                <c:pt idx="1475">
                  <c:v>29143</c:v>
                </c:pt>
                <c:pt idx="1476">
                  <c:v>29144</c:v>
                </c:pt>
                <c:pt idx="1477">
                  <c:v>29145</c:v>
                </c:pt>
                <c:pt idx="1478">
                  <c:v>29146</c:v>
                </c:pt>
                <c:pt idx="1479">
                  <c:v>29147</c:v>
                </c:pt>
                <c:pt idx="1480">
                  <c:v>29148</c:v>
                </c:pt>
                <c:pt idx="1481">
                  <c:v>29149</c:v>
                </c:pt>
                <c:pt idx="1482">
                  <c:v>29150</c:v>
                </c:pt>
                <c:pt idx="1483">
                  <c:v>29151</c:v>
                </c:pt>
                <c:pt idx="1484">
                  <c:v>29152</c:v>
                </c:pt>
                <c:pt idx="1485">
                  <c:v>29153</c:v>
                </c:pt>
                <c:pt idx="1486">
                  <c:v>29154</c:v>
                </c:pt>
                <c:pt idx="1487">
                  <c:v>29155</c:v>
                </c:pt>
                <c:pt idx="1488">
                  <c:v>29156</c:v>
                </c:pt>
                <c:pt idx="1489">
                  <c:v>29157</c:v>
                </c:pt>
                <c:pt idx="1490">
                  <c:v>29158</c:v>
                </c:pt>
                <c:pt idx="1491">
                  <c:v>29159</c:v>
                </c:pt>
                <c:pt idx="1492">
                  <c:v>29160</c:v>
                </c:pt>
                <c:pt idx="1493">
                  <c:v>29161</c:v>
                </c:pt>
                <c:pt idx="1494">
                  <c:v>29162</c:v>
                </c:pt>
                <c:pt idx="1495">
                  <c:v>29163</c:v>
                </c:pt>
                <c:pt idx="1496">
                  <c:v>29164</c:v>
                </c:pt>
                <c:pt idx="1497">
                  <c:v>29165</c:v>
                </c:pt>
                <c:pt idx="1498">
                  <c:v>29166</c:v>
                </c:pt>
                <c:pt idx="1499">
                  <c:v>29167</c:v>
                </c:pt>
                <c:pt idx="1500">
                  <c:v>29168</c:v>
                </c:pt>
                <c:pt idx="1501">
                  <c:v>29169</c:v>
                </c:pt>
                <c:pt idx="1502">
                  <c:v>29170</c:v>
                </c:pt>
                <c:pt idx="1503">
                  <c:v>29171</c:v>
                </c:pt>
                <c:pt idx="1504">
                  <c:v>29172</c:v>
                </c:pt>
                <c:pt idx="1505">
                  <c:v>29173</c:v>
                </c:pt>
                <c:pt idx="1506">
                  <c:v>29174</c:v>
                </c:pt>
                <c:pt idx="1507">
                  <c:v>29175</c:v>
                </c:pt>
                <c:pt idx="1508">
                  <c:v>29176</c:v>
                </c:pt>
                <c:pt idx="1509">
                  <c:v>29177</c:v>
                </c:pt>
                <c:pt idx="1510">
                  <c:v>29178</c:v>
                </c:pt>
                <c:pt idx="1511">
                  <c:v>29179</c:v>
                </c:pt>
                <c:pt idx="1512">
                  <c:v>29180</c:v>
                </c:pt>
                <c:pt idx="1513">
                  <c:v>29181</c:v>
                </c:pt>
                <c:pt idx="1514">
                  <c:v>29182</c:v>
                </c:pt>
                <c:pt idx="1515">
                  <c:v>29183</c:v>
                </c:pt>
                <c:pt idx="1516">
                  <c:v>29184</c:v>
                </c:pt>
                <c:pt idx="1517">
                  <c:v>29185</c:v>
                </c:pt>
                <c:pt idx="1518">
                  <c:v>29186</c:v>
                </c:pt>
                <c:pt idx="1519">
                  <c:v>29187</c:v>
                </c:pt>
                <c:pt idx="1520">
                  <c:v>29188</c:v>
                </c:pt>
                <c:pt idx="1521">
                  <c:v>29189</c:v>
                </c:pt>
                <c:pt idx="1522">
                  <c:v>29190</c:v>
                </c:pt>
                <c:pt idx="1523">
                  <c:v>29191</c:v>
                </c:pt>
                <c:pt idx="1524">
                  <c:v>29192</c:v>
                </c:pt>
                <c:pt idx="1525">
                  <c:v>29193</c:v>
                </c:pt>
                <c:pt idx="1526">
                  <c:v>29194</c:v>
                </c:pt>
                <c:pt idx="1527">
                  <c:v>29195</c:v>
                </c:pt>
                <c:pt idx="1528">
                  <c:v>29196</c:v>
                </c:pt>
                <c:pt idx="1529">
                  <c:v>29197</c:v>
                </c:pt>
                <c:pt idx="1530">
                  <c:v>29198</c:v>
                </c:pt>
                <c:pt idx="1531">
                  <c:v>29199</c:v>
                </c:pt>
                <c:pt idx="1532">
                  <c:v>29200</c:v>
                </c:pt>
                <c:pt idx="1533">
                  <c:v>29201</c:v>
                </c:pt>
                <c:pt idx="1534">
                  <c:v>29202</c:v>
                </c:pt>
                <c:pt idx="1535">
                  <c:v>29203</c:v>
                </c:pt>
                <c:pt idx="1536">
                  <c:v>29204</c:v>
                </c:pt>
                <c:pt idx="1537">
                  <c:v>29205</c:v>
                </c:pt>
                <c:pt idx="1538">
                  <c:v>29206</c:v>
                </c:pt>
                <c:pt idx="1539">
                  <c:v>29207</c:v>
                </c:pt>
                <c:pt idx="1540">
                  <c:v>29208</c:v>
                </c:pt>
                <c:pt idx="1541">
                  <c:v>29209</c:v>
                </c:pt>
                <c:pt idx="1542">
                  <c:v>29210</c:v>
                </c:pt>
                <c:pt idx="1543">
                  <c:v>29211</c:v>
                </c:pt>
                <c:pt idx="1544">
                  <c:v>29212</c:v>
                </c:pt>
                <c:pt idx="1545">
                  <c:v>29213</c:v>
                </c:pt>
                <c:pt idx="1546">
                  <c:v>29214</c:v>
                </c:pt>
                <c:pt idx="1547">
                  <c:v>29215</c:v>
                </c:pt>
                <c:pt idx="1548">
                  <c:v>29216</c:v>
                </c:pt>
                <c:pt idx="1549">
                  <c:v>29217</c:v>
                </c:pt>
                <c:pt idx="1550">
                  <c:v>29218</c:v>
                </c:pt>
                <c:pt idx="1551">
                  <c:v>29219</c:v>
                </c:pt>
                <c:pt idx="1552">
                  <c:v>29220</c:v>
                </c:pt>
                <c:pt idx="1553">
                  <c:v>29221</c:v>
                </c:pt>
                <c:pt idx="1554">
                  <c:v>29222</c:v>
                </c:pt>
                <c:pt idx="1555">
                  <c:v>29223</c:v>
                </c:pt>
                <c:pt idx="1556">
                  <c:v>29224</c:v>
                </c:pt>
                <c:pt idx="1557">
                  <c:v>29225</c:v>
                </c:pt>
                <c:pt idx="1558">
                  <c:v>29226</c:v>
                </c:pt>
                <c:pt idx="1559">
                  <c:v>29227</c:v>
                </c:pt>
                <c:pt idx="1560">
                  <c:v>29228</c:v>
                </c:pt>
                <c:pt idx="1561">
                  <c:v>29229</c:v>
                </c:pt>
                <c:pt idx="1562">
                  <c:v>29230</c:v>
                </c:pt>
                <c:pt idx="1563">
                  <c:v>29231</c:v>
                </c:pt>
                <c:pt idx="1564">
                  <c:v>29232</c:v>
                </c:pt>
                <c:pt idx="1565">
                  <c:v>29233</c:v>
                </c:pt>
                <c:pt idx="1566">
                  <c:v>29234</c:v>
                </c:pt>
                <c:pt idx="1567">
                  <c:v>29235</c:v>
                </c:pt>
                <c:pt idx="1568">
                  <c:v>29236</c:v>
                </c:pt>
                <c:pt idx="1569">
                  <c:v>29237</c:v>
                </c:pt>
                <c:pt idx="1570">
                  <c:v>29238</c:v>
                </c:pt>
                <c:pt idx="1571">
                  <c:v>29239</c:v>
                </c:pt>
                <c:pt idx="1572">
                  <c:v>29240</c:v>
                </c:pt>
                <c:pt idx="1573">
                  <c:v>29241</c:v>
                </c:pt>
                <c:pt idx="1574">
                  <c:v>29242</c:v>
                </c:pt>
                <c:pt idx="1575">
                  <c:v>29243</c:v>
                </c:pt>
                <c:pt idx="1576">
                  <c:v>29244</c:v>
                </c:pt>
                <c:pt idx="1577">
                  <c:v>29245</c:v>
                </c:pt>
                <c:pt idx="1578">
                  <c:v>29246</c:v>
                </c:pt>
                <c:pt idx="1579">
                  <c:v>29247</c:v>
                </c:pt>
                <c:pt idx="1580">
                  <c:v>29248</c:v>
                </c:pt>
                <c:pt idx="1581">
                  <c:v>29249</c:v>
                </c:pt>
                <c:pt idx="1582">
                  <c:v>29250</c:v>
                </c:pt>
                <c:pt idx="1583">
                  <c:v>29251</c:v>
                </c:pt>
                <c:pt idx="1584">
                  <c:v>29252</c:v>
                </c:pt>
                <c:pt idx="1585">
                  <c:v>29253</c:v>
                </c:pt>
                <c:pt idx="1586">
                  <c:v>29254</c:v>
                </c:pt>
                <c:pt idx="1587">
                  <c:v>29255</c:v>
                </c:pt>
                <c:pt idx="1588">
                  <c:v>29256</c:v>
                </c:pt>
                <c:pt idx="1589">
                  <c:v>29257</c:v>
                </c:pt>
                <c:pt idx="1590">
                  <c:v>29258</c:v>
                </c:pt>
                <c:pt idx="1591">
                  <c:v>29259</c:v>
                </c:pt>
                <c:pt idx="1592">
                  <c:v>29260</c:v>
                </c:pt>
                <c:pt idx="1593">
                  <c:v>29261</c:v>
                </c:pt>
                <c:pt idx="1594">
                  <c:v>29262</c:v>
                </c:pt>
                <c:pt idx="1595">
                  <c:v>29263</c:v>
                </c:pt>
                <c:pt idx="1596">
                  <c:v>29264</c:v>
                </c:pt>
                <c:pt idx="1597">
                  <c:v>29265</c:v>
                </c:pt>
                <c:pt idx="1598">
                  <c:v>29266</c:v>
                </c:pt>
                <c:pt idx="1599">
                  <c:v>29267</c:v>
                </c:pt>
                <c:pt idx="1600">
                  <c:v>29268</c:v>
                </c:pt>
                <c:pt idx="1601">
                  <c:v>29269</c:v>
                </c:pt>
                <c:pt idx="1602">
                  <c:v>29270</c:v>
                </c:pt>
                <c:pt idx="1603">
                  <c:v>29271</c:v>
                </c:pt>
                <c:pt idx="1604">
                  <c:v>29272</c:v>
                </c:pt>
                <c:pt idx="1605">
                  <c:v>29273</c:v>
                </c:pt>
                <c:pt idx="1606">
                  <c:v>29274</c:v>
                </c:pt>
                <c:pt idx="1607">
                  <c:v>29275</c:v>
                </c:pt>
                <c:pt idx="1608">
                  <c:v>29276</c:v>
                </c:pt>
                <c:pt idx="1609">
                  <c:v>29277</c:v>
                </c:pt>
                <c:pt idx="1610">
                  <c:v>29278</c:v>
                </c:pt>
                <c:pt idx="1611">
                  <c:v>29279</c:v>
                </c:pt>
                <c:pt idx="1612">
                  <c:v>29280</c:v>
                </c:pt>
                <c:pt idx="1613">
                  <c:v>29281</c:v>
                </c:pt>
                <c:pt idx="1614">
                  <c:v>29282</c:v>
                </c:pt>
                <c:pt idx="1615">
                  <c:v>29283</c:v>
                </c:pt>
                <c:pt idx="1616">
                  <c:v>29284</c:v>
                </c:pt>
                <c:pt idx="1617">
                  <c:v>29285</c:v>
                </c:pt>
                <c:pt idx="1618">
                  <c:v>29286</c:v>
                </c:pt>
                <c:pt idx="1619">
                  <c:v>29287</c:v>
                </c:pt>
                <c:pt idx="1620">
                  <c:v>29288</c:v>
                </c:pt>
                <c:pt idx="1621">
                  <c:v>29289</c:v>
                </c:pt>
                <c:pt idx="1622">
                  <c:v>29290</c:v>
                </c:pt>
                <c:pt idx="1623">
                  <c:v>29291</c:v>
                </c:pt>
                <c:pt idx="1624">
                  <c:v>29292</c:v>
                </c:pt>
                <c:pt idx="1625">
                  <c:v>29293</c:v>
                </c:pt>
                <c:pt idx="1626">
                  <c:v>29294</c:v>
                </c:pt>
                <c:pt idx="1627">
                  <c:v>29295</c:v>
                </c:pt>
                <c:pt idx="1628">
                  <c:v>29296</c:v>
                </c:pt>
                <c:pt idx="1629">
                  <c:v>29297</c:v>
                </c:pt>
                <c:pt idx="1630">
                  <c:v>29298</c:v>
                </c:pt>
                <c:pt idx="1631">
                  <c:v>29299</c:v>
                </c:pt>
                <c:pt idx="1632">
                  <c:v>29300</c:v>
                </c:pt>
                <c:pt idx="1633">
                  <c:v>29301</c:v>
                </c:pt>
                <c:pt idx="1634">
                  <c:v>29302</c:v>
                </c:pt>
                <c:pt idx="1635">
                  <c:v>29303</c:v>
                </c:pt>
                <c:pt idx="1636">
                  <c:v>29304</c:v>
                </c:pt>
                <c:pt idx="1637">
                  <c:v>29305</c:v>
                </c:pt>
                <c:pt idx="1638">
                  <c:v>29306</c:v>
                </c:pt>
                <c:pt idx="1639">
                  <c:v>29307</c:v>
                </c:pt>
                <c:pt idx="1640">
                  <c:v>29308</c:v>
                </c:pt>
                <c:pt idx="1641">
                  <c:v>29309</c:v>
                </c:pt>
                <c:pt idx="1642">
                  <c:v>29310</c:v>
                </c:pt>
                <c:pt idx="1643">
                  <c:v>29311</c:v>
                </c:pt>
                <c:pt idx="1644">
                  <c:v>29312</c:v>
                </c:pt>
                <c:pt idx="1645">
                  <c:v>29313</c:v>
                </c:pt>
                <c:pt idx="1646">
                  <c:v>29314</c:v>
                </c:pt>
                <c:pt idx="1647">
                  <c:v>29315</c:v>
                </c:pt>
                <c:pt idx="1648">
                  <c:v>29316</c:v>
                </c:pt>
                <c:pt idx="1649">
                  <c:v>29317</c:v>
                </c:pt>
                <c:pt idx="1650">
                  <c:v>29318</c:v>
                </c:pt>
                <c:pt idx="1651">
                  <c:v>29319</c:v>
                </c:pt>
                <c:pt idx="1652">
                  <c:v>29320</c:v>
                </c:pt>
                <c:pt idx="1653">
                  <c:v>29321</c:v>
                </c:pt>
                <c:pt idx="1654">
                  <c:v>29322</c:v>
                </c:pt>
                <c:pt idx="1655">
                  <c:v>29323</c:v>
                </c:pt>
                <c:pt idx="1656">
                  <c:v>29324</c:v>
                </c:pt>
                <c:pt idx="1657">
                  <c:v>29325</c:v>
                </c:pt>
                <c:pt idx="1658">
                  <c:v>29326</c:v>
                </c:pt>
                <c:pt idx="1659">
                  <c:v>29327</c:v>
                </c:pt>
                <c:pt idx="1660">
                  <c:v>29328</c:v>
                </c:pt>
                <c:pt idx="1661">
                  <c:v>29329</c:v>
                </c:pt>
                <c:pt idx="1662">
                  <c:v>29330</c:v>
                </c:pt>
                <c:pt idx="1663">
                  <c:v>29331</c:v>
                </c:pt>
                <c:pt idx="1664">
                  <c:v>29332</c:v>
                </c:pt>
                <c:pt idx="1665">
                  <c:v>29333</c:v>
                </c:pt>
                <c:pt idx="1666">
                  <c:v>29334</c:v>
                </c:pt>
                <c:pt idx="1667">
                  <c:v>29335</c:v>
                </c:pt>
                <c:pt idx="1668">
                  <c:v>29336</c:v>
                </c:pt>
                <c:pt idx="1669">
                  <c:v>29337</c:v>
                </c:pt>
                <c:pt idx="1670">
                  <c:v>29338</c:v>
                </c:pt>
                <c:pt idx="1671">
                  <c:v>29339</c:v>
                </c:pt>
                <c:pt idx="1672">
                  <c:v>29340</c:v>
                </c:pt>
                <c:pt idx="1673">
                  <c:v>29341</c:v>
                </c:pt>
                <c:pt idx="1674">
                  <c:v>29342</c:v>
                </c:pt>
                <c:pt idx="1675">
                  <c:v>29343</c:v>
                </c:pt>
                <c:pt idx="1676">
                  <c:v>29344</c:v>
                </c:pt>
                <c:pt idx="1677">
                  <c:v>29345</c:v>
                </c:pt>
                <c:pt idx="1678">
                  <c:v>29346</c:v>
                </c:pt>
                <c:pt idx="1679">
                  <c:v>29347</c:v>
                </c:pt>
                <c:pt idx="1680">
                  <c:v>29348</c:v>
                </c:pt>
                <c:pt idx="1681">
                  <c:v>29349</c:v>
                </c:pt>
                <c:pt idx="1682">
                  <c:v>29350</c:v>
                </c:pt>
                <c:pt idx="1683">
                  <c:v>29351</c:v>
                </c:pt>
                <c:pt idx="1684">
                  <c:v>29352</c:v>
                </c:pt>
                <c:pt idx="1685">
                  <c:v>29353</c:v>
                </c:pt>
                <c:pt idx="1686">
                  <c:v>29354</c:v>
                </c:pt>
                <c:pt idx="1687">
                  <c:v>29355</c:v>
                </c:pt>
                <c:pt idx="1688">
                  <c:v>29356</c:v>
                </c:pt>
                <c:pt idx="1689">
                  <c:v>29357</c:v>
                </c:pt>
                <c:pt idx="1690">
                  <c:v>29358</c:v>
                </c:pt>
                <c:pt idx="1691">
                  <c:v>29359</c:v>
                </c:pt>
                <c:pt idx="1692">
                  <c:v>29360</c:v>
                </c:pt>
                <c:pt idx="1693">
                  <c:v>29361</c:v>
                </c:pt>
                <c:pt idx="1694">
                  <c:v>29362</c:v>
                </c:pt>
                <c:pt idx="1695">
                  <c:v>29363</c:v>
                </c:pt>
                <c:pt idx="1696">
                  <c:v>29364</c:v>
                </c:pt>
                <c:pt idx="1697">
                  <c:v>29365</c:v>
                </c:pt>
                <c:pt idx="1698">
                  <c:v>29366</c:v>
                </c:pt>
                <c:pt idx="1699">
                  <c:v>29367</c:v>
                </c:pt>
                <c:pt idx="1700">
                  <c:v>29368</c:v>
                </c:pt>
                <c:pt idx="1701">
                  <c:v>29369</c:v>
                </c:pt>
                <c:pt idx="1702">
                  <c:v>29370</c:v>
                </c:pt>
                <c:pt idx="1703">
                  <c:v>29371</c:v>
                </c:pt>
                <c:pt idx="1704">
                  <c:v>29372</c:v>
                </c:pt>
                <c:pt idx="1705">
                  <c:v>29373</c:v>
                </c:pt>
                <c:pt idx="1706">
                  <c:v>29374</c:v>
                </c:pt>
                <c:pt idx="1707">
                  <c:v>29375</c:v>
                </c:pt>
                <c:pt idx="1708">
                  <c:v>29376</c:v>
                </c:pt>
                <c:pt idx="1709">
                  <c:v>29377</c:v>
                </c:pt>
                <c:pt idx="1710">
                  <c:v>29378</c:v>
                </c:pt>
                <c:pt idx="1711">
                  <c:v>29379</c:v>
                </c:pt>
                <c:pt idx="1712">
                  <c:v>29380</c:v>
                </c:pt>
                <c:pt idx="1713">
                  <c:v>29381</c:v>
                </c:pt>
                <c:pt idx="1714">
                  <c:v>29382</c:v>
                </c:pt>
                <c:pt idx="1715">
                  <c:v>29383</c:v>
                </c:pt>
                <c:pt idx="1716">
                  <c:v>29384</c:v>
                </c:pt>
                <c:pt idx="1717">
                  <c:v>29385</c:v>
                </c:pt>
                <c:pt idx="1718">
                  <c:v>29386</c:v>
                </c:pt>
                <c:pt idx="1719">
                  <c:v>29387</c:v>
                </c:pt>
                <c:pt idx="1720">
                  <c:v>29388</c:v>
                </c:pt>
                <c:pt idx="1721">
                  <c:v>29389</c:v>
                </c:pt>
                <c:pt idx="1722">
                  <c:v>29390</c:v>
                </c:pt>
                <c:pt idx="1723">
                  <c:v>29391</c:v>
                </c:pt>
                <c:pt idx="1724">
                  <c:v>29392</c:v>
                </c:pt>
                <c:pt idx="1725">
                  <c:v>29393</c:v>
                </c:pt>
                <c:pt idx="1726">
                  <c:v>29394</c:v>
                </c:pt>
                <c:pt idx="1727">
                  <c:v>29395</c:v>
                </c:pt>
                <c:pt idx="1728">
                  <c:v>29396</c:v>
                </c:pt>
                <c:pt idx="1729">
                  <c:v>29397</c:v>
                </c:pt>
                <c:pt idx="1730">
                  <c:v>29398</c:v>
                </c:pt>
                <c:pt idx="1731">
                  <c:v>29399</c:v>
                </c:pt>
                <c:pt idx="1732">
                  <c:v>29400</c:v>
                </c:pt>
                <c:pt idx="1733">
                  <c:v>29401</c:v>
                </c:pt>
                <c:pt idx="1734">
                  <c:v>29402</c:v>
                </c:pt>
                <c:pt idx="1735">
                  <c:v>29403</c:v>
                </c:pt>
                <c:pt idx="1736">
                  <c:v>29404</c:v>
                </c:pt>
                <c:pt idx="1737">
                  <c:v>29405</c:v>
                </c:pt>
                <c:pt idx="1738">
                  <c:v>29406</c:v>
                </c:pt>
                <c:pt idx="1739">
                  <c:v>29407</c:v>
                </c:pt>
                <c:pt idx="1740">
                  <c:v>29408</c:v>
                </c:pt>
                <c:pt idx="1741">
                  <c:v>29409</c:v>
                </c:pt>
                <c:pt idx="1742">
                  <c:v>29410</c:v>
                </c:pt>
                <c:pt idx="1743">
                  <c:v>29411</c:v>
                </c:pt>
                <c:pt idx="1744">
                  <c:v>29412</c:v>
                </c:pt>
                <c:pt idx="1745">
                  <c:v>29413</c:v>
                </c:pt>
                <c:pt idx="1746">
                  <c:v>29414</c:v>
                </c:pt>
                <c:pt idx="1747">
                  <c:v>29415</c:v>
                </c:pt>
                <c:pt idx="1748">
                  <c:v>29416</c:v>
                </c:pt>
                <c:pt idx="1749">
                  <c:v>29417</c:v>
                </c:pt>
                <c:pt idx="1750">
                  <c:v>29418</c:v>
                </c:pt>
                <c:pt idx="1751">
                  <c:v>29419</c:v>
                </c:pt>
                <c:pt idx="1752">
                  <c:v>29420</c:v>
                </c:pt>
                <c:pt idx="1753">
                  <c:v>29421</c:v>
                </c:pt>
                <c:pt idx="1754">
                  <c:v>29422</c:v>
                </c:pt>
                <c:pt idx="1755">
                  <c:v>29423</c:v>
                </c:pt>
                <c:pt idx="1756">
                  <c:v>29424</c:v>
                </c:pt>
                <c:pt idx="1757">
                  <c:v>29425</c:v>
                </c:pt>
                <c:pt idx="1758">
                  <c:v>29426</c:v>
                </c:pt>
                <c:pt idx="1759">
                  <c:v>29427</c:v>
                </c:pt>
                <c:pt idx="1760">
                  <c:v>29428</c:v>
                </c:pt>
                <c:pt idx="1761">
                  <c:v>29429</c:v>
                </c:pt>
                <c:pt idx="1762">
                  <c:v>29430</c:v>
                </c:pt>
                <c:pt idx="1763">
                  <c:v>29431</c:v>
                </c:pt>
                <c:pt idx="1764">
                  <c:v>29432</c:v>
                </c:pt>
                <c:pt idx="1765">
                  <c:v>29433</c:v>
                </c:pt>
                <c:pt idx="1766">
                  <c:v>29434</c:v>
                </c:pt>
                <c:pt idx="1767">
                  <c:v>29435</c:v>
                </c:pt>
                <c:pt idx="1768">
                  <c:v>29436</c:v>
                </c:pt>
                <c:pt idx="1769">
                  <c:v>29437</c:v>
                </c:pt>
                <c:pt idx="1770">
                  <c:v>29438</c:v>
                </c:pt>
                <c:pt idx="1771">
                  <c:v>29439</c:v>
                </c:pt>
                <c:pt idx="1772">
                  <c:v>29440</c:v>
                </c:pt>
                <c:pt idx="1773">
                  <c:v>29441</c:v>
                </c:pt>
                <c:pt idx="1774">
                  <c:v>29442</c:v>
                </c:pt>
                <c:pt idx="1775">
                  <c:v>29443</c:v>
                </c:pt>
                <c:pt idx="1776">
                  <c:v>29444</c:v>
                </c:pt>
                <c:pt idx="1777">
                  <c:v>29445</c:v>
                </c:pt>
                <c:pt idx="1778">
                  <c:v>29446</c:v>
                </c:pt>
                <c:pt idx="1779">
                  <c:v>29447</c:v>
                </c:pt>
                <c:pt idx="1780">
                  <c:v>29448</c:v>
                </c:pt>
                <c:pt idx="1781">
                  <c:v>29449</c:v>
                </c:pt>
                <c:pt idx="1782">
                  <c:v>29450</c:v>
                </c:pt>
                <c:pt idx="1783">
                  <c:v>29451</c:v>
                </c:pt>
                <c:pt idx="1784">
                  <c:v>29452</c:v>
                </c:pt>
                <c:pt idx="1785">
                  <c:v>29453</c:v>
                </c:pt>
                <c:pt idx="1786">
                  <c:v>29454</c:v>
                </c:pt>
                <c:pt idx="1787">
                  <c:v>29455</c:v>
                </c:pt>
                <c:pt idx="1788">
                  <c:v>29456</c:v>
                </c:pt>
                <c:pt idx="1789">
                  <c:v>29457</c:v>
                </c:pt>
                <c:pt idx="1790">
                  <c:v>29458</c:v>
                </c:pt>
                <c:pt idx="1791">
                  <c:v>29459</c:v>
                </c:pt>
                <c:pt idx="1792">
                  <c:v>29460</c:v>
                </c:pt>
                <c:pt idx="1793">
                  <c:v>29461</c:v>
                </c:pt>
                <c:pt idx="1794">
                  <c:v>29462</c:v>
                </c:pt>
                <c:pt idx="1795">
                  <c:v>29463</c:v>
                </c:pt>
                <c:pt idx="1796">
                  <c:v>29464</c:v>
                </c:pt>
                <c:pt idx="1797">
                  <c:v>29465</c:v>
                </c:pt>
                <c:pt idx="1798">
                  <c:v>29466</c:v>
                </c:pt>
                <c:pt idx="1799">
                  <c:v>29467</c:v>
                </c:pt>
                <c:pt idx="1800">
                  <c:v>29468</c:v>
                </c:pt>
                <c:pt idx="1801">
                  <c:v>29469</c:v>
                </c:pt>
                <c:pt idx="1802">
                  <c:v>29470</c:v>
                </c:pt>
                <c:pt idx="1803">
                  <c:v>29471</c:v>
                </c:pt>
                <c:pt idx="1804">
                  <c:v>29472</c:v>
                </c:pt>
                <c:pt idx="1805">
                  <c:v>29473</c:v>
                </c:pt>
                <c:pt idx="1806">
                  <c:v>29474</c:v>
                </c:pt>
                <c:pt idx="1807">
                  <c:v>29475</c:v>
                </c:pt>
                <c:pt idx="1808">
                  <c:v>29476</c:v>
                </c:pt>
                <c:pt idx="1809">
                  <c:v>29477</c:v>
                </c:pt>
                <c:pt idx="1810">
                  <c:v>29478</c:v>
                </c:pt>
                <c:pt idx="1811">
                  <c:v>29479</c:v>
                </c:pt>
                <c:pt idx="1812">
                  <c:v>29480</c:v>
                </c:pt>
                <c:pt idx="1813">
                  <c:v>29481</c:v>
                </c:pt>
                <c:pt idx="1814">
                  <c:v>29482</c:v>
                </c:pt>
                <c:pt idx="1815">
                  <c:v>29483</c:v>
                </c:pt>
                <c:pt idx="1816">
                  <c:v>29484</c:v>
                </c:pt>
                <c:pt idx="1817">
                  <c:v>29485</c:v>
                </c:pt>
                <c:pt idx="1818">
                  <c:v>29486</c:v>
                </c:pt>
                <c:pt idx="1819">
                  <c:v>29487</c:v>
                </c:pt>
                <c:pt idx="1820">
                  <c:v>29488</c:v>
                </c:pt>
                <c:pt idx="1821">
                  <c:v>29489</c:v>
                </c:pt>
                <c:pt idx="1822">
                  <c:v>29490</c:v>
                </c:pt>
                <c:pt idx="1823">
                  <c:v>29491</c:v>
                </c:pt>
                <c:pt idx="1824">
                  <c:v>29492</c:v>
                </c:pt>
                <c:pt idx="1825">
                  <c:v>29493</c:v>
                </c:pt>
                <c:pt idx="1826">
                  <c:v>29494</c:v>
                </c:pt>
                <c:pt idx="1827">
                  <c:v>29495</c:v>
                </c:pt>
                <c:pt idx="1828">
                  <c:v>29496</c:v>
                </c:pt>
                <c:pt idx="1829">
                  <c:v>29497</c:v>
                </c:pt>
                <c:pt idx="1830">
                  <c:v>29498</c:v>
                </c:pt>
                <c:pt idx="1831">
                  <c:v>29499</c:v>
                </c:pt>
                <c:pt idx="1832">
                  <c:v>29500</c:v>
                </c:pt>
                <c:pt idx="1833">
                  <c:v>29501</c:v>
                </c:pt>
                <c:pt idx="1834">
                  <c:v>29502</c:v>
                </c:pt>
                <c:pt idx="1835">
                  <c:v>29503</c:v>
                </c:pt>
                <c:pt idx="1836">
                  <c:v>29504</c:v>
                </c:pt>
                <c:pt idx="1837">
                  <c:v>29505</c:v>
                </c:pt>
                <c:pt idx="1838">
                  <c:v>29506</c:v>
                </c:pt>
                <c:pt idx="1839">
                  <c:v>29507</c:v>
                </c:pt>
                <c:pt idx="1840">
                  <c:v>29508</c:v>
                </c:pt>
                <c:pt idx="1841">
                  <c:v>29509</c:v>
                </c:pt>
                <c:pt idx="1842">
                  <c:v>29510</c:v>
                </c:pt>
                <c:pt idx="1843">
                  <c:v>29511</c:v>
                </c:pt>
                <c:pt idx="1844">
                  <c:v>29512</c:v>
                </c:pt>
                <c:pt idx="1845">
                  <c:v>29513</c:v>
                </c:pt>
                <c:pt idx="1846">
                  <c:v>29514</c:v>
                </c:pt>
                <c:pt idx="1847">
                  <c:v>29515</c:v>
                </c:pt>
                <c:pt idx="1848">
                  <c:v>29516</c:v>
                </c:pt>
                <c:pt idx="1849">
                  <c:v>29517</c:v>
                </c:pt>
                <c:pt idx="1850">
                  <c:v>29518</c:v>
                </c:pt>
                <c:pt idx="1851">
                  <c:v>29519</c:v>
                </c:pt>
                <c:pt idx="1852">
                  <c:v>29520</c:v>
                </c:pt>
                <c:pt idx="1853">
                  <c:v>29521</c:v>
                </c:pt>
                <c:pt idx="1854">
                  <c:v>29522</c:v>
                </c:pt>
                <c:pt idx="1855">
                  <c:v>29523</c:v>
                </c:pt>
                <c:pt idx="1856">
                  <c:v>29524</c:v>
                </c:pt>
                <c:pt idx="1857">
                  <c:v>29525</c:v>
                </c:pt>
                <c:pt idx="1858">
                  <c:v>29526</c:v>
                </c:pt>
                <c:pt idx="1859">
                  <c:v>29527</c:v>
                </c:pt>
                <c:pt idx="1860">
                  <c:v>29528</c:v>
                </c:pt>
                <c:pt idx="1861">
                  <c:v>29529</c:v>
                </c:pt>
                <c:pt idx="1862">
                  <c:v>29530</c:v>
                </c:pt>
                <c:pt idx="1863">
                  <c:v>29531</c:v>
                </c:pt>
                <c:pt idx="1864">
                  <c:v>29532</c:v>
                </c:pt>
                <c:pt idx="1865">
                  <c:v>29533</c:v>
                </c:pt>
                <c:pt idx="1866">
                  <c:v>29534</c:v>
                </c:pt>
                <c:pt idx="1867">
                  <c:v>29535</c:v>
                </c:pt>
                <c:pt idx="1868">
                  <c:v>29536</c:v>
                </c:pt>
                <c:pt idx="1869">
                  <c:v>29537</c:v>
                </c:pt>
                <c:pt idx="1870">
                  <c:v>29538</c:v>
                </c:pt>
                <c:pt idx="1871">
                  <c:v>29539</c:v>
                </c:pt>
                <c:pt idx="1872">
                  <c:v>29540</c:v>
                </c:pt>
                <c:pt idx="1873">
                  <c:v>29541</c:v>
                </c:pt>
                <c:pt idx="1874">
                  <c:v>29542</c:v>
                </c:pt>
                <c:pt idx="1875">
                  <c:v>29543</c:v>
                </c:pt>
                <c:pt idx="1876">
                  <c:v>29544</c:v>
                </c:pt>
                <c:pt idx="1877">
                  <c:v>29545</c:v>
                </c:pt>
                <c:pt idx="1878">
                  <c:v>29546</c:v>
                </c:pt>
                <c:pt idx="1879">
                  <c:v>29547</c:v>
                </c:pt>
                <c:pt idx="1880">
                  <c:v>29548</c:v>
                </c:pt>
                <c:pt idx="1881">
                  <c:v>29549</c:v>
                </c:pt>
                <c:pt idx="1882">
                  <c:v>29550</c:v>
                </c:pt>
                <c:pt idx="1883">
                  <c:v>29551</c:v>
                </c:pt>
                <c:pt idx="1884">
                  <c:v>29552</c:v>
                </c:pt>
                <c:pt idx="1885">
                  <c:v>29553</c:v>
                </c:pt>
                <c:pt idx="1886">
                  <c:v>29554</c:v>
                </c:pt>
                <c:pt idx="1887">
                  <c:v>29555</c:v>
                </c:pt>
                <c:pt idx="1888">
                  <c:v>29556</c:v>
                </c:pt>
                <c:pt idx="1889">
                  <c:v>29557</c:v>
                </c:pt>
                <c:pt idx="1890">
                  <c:v>29558</c:v>
                </c:pt>
                <c:pt idx="1891">
                  <c:v>29559</c:v>
                </c:pt>
                <c:pt idx="1892">
                  <c:v>29560</c:v>
                </c:pt>
                <c:pt idx="1893">
                  <c:v>29561</c:v>
                </c:pt>
                <c:pt idx="1894">
                  <c:v>29562</c:v>
                </c:pt>
                <c:pt idx="1895">
                  <c:v>29563</c:v>
                </c:pt>
                <c:pt idx="1896">
                  <c:v>29564</c:v>
                </c:pt>
                <c:pt idx="1897">
                  <c:v>29565</c:v>
                </c:pt>
                <c:pt idx="1898">
                  <c:v>29566</c:v>
                </c:pt>
                <c:pt idx="1899">
                  <c:v>29567</c:v>
                </c:pt>
                <c:pt idx="1900">
                  <c:v>29568</c:v>
                </c:pt>
                <c:pt idx="1901">
                  <c:v>29569</c:v>
                </c:pt>
                <c:pt idx="1902">
                  <c:v>29570</c:v>
                </c:pt>
                <c:pt idx="1903">
                  <c:v>29571</c:v>
                </c:pt>
                <c:pt idx="1904">
                  <c:v>29572</c:v>
                </c:pt>
                <c:pt idx="1905">
                  <c:v>29573</c:v>
                </c:pt>
                <c:pt idx="1906">
                  <c:v>29574</c:v>
                </c:pt>
                <c:pt idx="1907">
                  <c:v>29575</c:v>
                </c:pt>
                <c:pt idx="1908">
                  <c:v>29576</c:v>
                </c:pt>
                <c:pt idx="1909">
                  <c:v>29577</c:v>
                </c:pt>
                <c:pt idx="1910">
                  <c:v>29578</c:v>
                </c:pt>
                <c:pt idx="1911">
                  <c:v>29579</c:v>
                </c:pt>
                <c:pt idx="1912">
                  <c:v>29580</c:v>
                </c:pt>
                <c:pt idx="1913">
                  <c:v>29581</c:v>
                </c:pt>
                <c:pt idx="1914">
                  <c:v>29582</c:v>
                </c:pt>
                <c:pt idx="1915">
                  <c:v>29583</c:v>
                </c:pt>
                <c:pt idx="1916">
                  <c:v>29584</c:v>
                </c:pt>
                <c:pt idx="1917">
                  <c:v>29585</c:v>
                </c:pt>
                <c:pt idx="1918">
                  <c:v>29586</c:v>
                </c:pt>
                <c:pt idx="1919">
                  <c:v>29587</c:v>
                </c:pt>
                <c:pt idx="1920">
                  <c:v>29588</c:v>
                </c:pt>
                <c:pt idx="1921">
                  <c:v>29589</c:v>
                </c:pt>
                <c:pt idx="1922">
                  <c:v>29590</c:v>
                </c:pt>
                <c:pt idx="1923">
                  <c:v>29591</c:v>
                </c:pt>
                <c:pt idx="1924">
                  <c:v>29592</c:v>
                </c:pt>
                <c:pt idx="1925">
                  <c:v>29593</c:v>
                </c:pt>
                <c:pt idx="1926">
                  <c:v>29594</c:v>
                </c:pt>
                <c:pt idx="1927">
                  <c:v>29595</c:v>
                </c:pt>
                <c:pt idx="1928">
                  <c:v>29596</c:v>
                </c:pt>
                <c:pt idx="1929">
                  <c:v>29597</c:v>
                </c:pt>
                <c:pt idx="1930">
                  <c:v>29598</c:v>
                </c:pt>
                <c:pt idx="1931">
                  <c:v>29599</c:v>
                </c:pt>
                <c:pt idx="1932">
                  <c:v>29600</c:v>
                </c:pt>
                <c:pt idx="1933">
                  <c:v>29601</c:v>
                </c:pt>
                <c:pt idx="1934">
                  <c:v>29602</c:v>
                </c:pt>
                <c:pt idx="1935">
                  <c:v>29603</c:v>
                </c:pt>
                <c:pt idx="1936">
                  <c:v>29604</c:v>
                </c:pt>
                <c:pt idx="1937">
                  <c:v>29605</c:v>
                </c:pt>
                <c:pt idx="1938">
                  <c:v>29606</c:v>
                </c:pt>
                <c:pt idx="1939">
                  <c:v>29607</c:v>
                </c:pt>
                <c:pt idx="1940">
                  <c:v>29608</c:v>
                </c:pt>
                <c:pt idx="1941">
                  <c:v>29609</c:v>
                </c:pt>
                <c:pt idx="1942">
                  <c:v>29610</c:v>
                </c:pt>
                <c:pt idx="1943">
                  <c:v>29611</c:v>
                </c:pt>
                <c:pt idx="1944">
                  <c:v>29612</c:v>
                </c:pt>
                <c:pt idx="1945">
                  <c:v>29613</c:v>
                </c:pt>
                <c:pt idx="1946">
                  <c:v>29614</c:v>
                </c:pt>
                <c:pt idx="1947">
                  <c:v>29615</c:v>
                </c:pt>
                <c:pt idx="1948">
                  <c:v>29616</c:v>
                </c:pt>
                <c:pt idx="1949">
                  <c:v>29617</c:v>
                </c:pt>
                <c:pt idx="1950">
                  <c:v>29618</c:v>
                </c:pt>
                <c:pt idx="1951">
                  <c:v>29619</c:v>
                </c:pt>
                <c:pt idx="1952">
                  <c:v>29620</c:v>
                </c:pt>
                <c:pt idx="1953">
                  <c:v>29621</c:v>
                </c:pt>
                <c:pt idx="1954">
                  <c:v>29622</c:v>
                </c:pt>
                <c:pt idx="1955">
                  <c:v>29623</c:v>
                </c:pt>
                <c:pt idx="1956">
                  <c:v>29624</c:v>
                </c:pt>
                <c:pt idx="1957">
                  <c:v>29625</c:v>
                </c:pt>
                <c:pt idx="1958">
                  <c:v>29626</c:v>
                </c:pt>
                <c:pt idx="1959">
                  <c:v>29627</c:v>
                </c:pt>
                <c:pt idx="1960">
                  <c:v>29628</c:v>
                </c:pt>
                <c:pt idx="1961">
                  <c:v>29629</c:v>
                </c:pt>
                <c:pt idx="1962">
                  <c:v>29630</c:v>
                </c:pt>
                <c:pt idx="1963">
                  <c:v>29631</c:v>
                </c:pt>
                <c:pt idx="1964">
                  <c:v>29632</c:v>
                </c:pt>
                <c:pt idx="1965">
                  <c:v>29633</c:v>
                </c:pt>
                <c:pt idx="1966">
                  <c:v>29634</c:v>
                </c:pt>
                <c:pt idx="1967">
                  <c:v>29635</c:v>
                </c:pt>
                <c:pt idx="1968">
                  <c:v>29636</c:v>
                </c:pt>
                <c:pt idx="1969">
                  <c:v>29637</c:v>
                </c:pt>
                <c:pt idx="1970">
                  <c:v>29638</c:v>
                </c:pt>
                <c:pt idx="1971">
                  <c:v>29639</c:v>
                </c:pt>
                <c:pt idx="1972">
                  <c:v>29640</c:v>
                </c:pt>
                <c:pt idx="1973">
                  <c:v>29641</c:v>
                </c:pt>
                <c:pt idx="1974">
                  <c:v>29642</c:v>
                </c:pt>
                <c:pt idx="1975">
                  <c:v>29643</c:v>
                </c:pt>
                <c:pt idx="1976">
                  <c:v>29644</c:v>
                </c:pt>
                <c:pt idx="1977">
                  <c:v>29645</c:v>
                </c:pt>
                <c:pt idx="1978">
                  <c:v>29646</c:v>
                </c:pt>
                <c:pt idx="1979">
                  <c:v>29647</c:v>
                </c:pt>
                <c:pt idx="1980">
                  <c:v>29648</c:v>
                </c:pt>
                <c:pt idx="1981">
                  <c:v>29649</c:v>
                </c:pt>
                <c:pt idx="1982">
                  <c:v>29650</c:v>
                </c:pt>
                <c:pt idx="1983">
                  <c:v>29651</c:v>
                </c:pt>
                <c:pt idx="1984">
                  <c:v>29652</c:v>
                </c:pt>
                <c:pt idx="1985">
                  <c:v>29653</c:v>
                </c:pt>
                <c:pt idx="1986">
                  <c:v>29654</c:v>
                </c:pt>
                <c:pt idx="1987">
                  <c:v>29655</c:v>
                </c:pt>
                <c:pt idx="1988">
                  <c:v>29656</c:v>
                </c:pt>
                <c:pt idx="1989">
                  <c:v>29657</c:v>
                </c:pt>
                <c:pt idx="1990">
                  <c:v>29658</c:v>
                </c:pt>
                <c:pt idx="1991">
                  <c:v>29659</c:v>
                </c:pt>
                <c:pt idx="1992">
                  <c:v>29660</c:v>
                </c:pt>
                <c:pt idx="1993">
                  <c:v>29661</c:v>
                </c:pt>
                <c:pt idx="1994">
                  <c:v>29662</c:v>
                </c:pt>
                <c:pt idx="1995">
                  <c:v>29663</c:v>
                </c:pt>
                <c:pt idx="1996">
                  <c:v>29664</c:v>
                </c:pt>
                <c:pt idx="1997">
                  <c:v>29665</c:v>
                </c:pt>
                <c:pt idx="1998">
                  <c:v>29666</c:v>
                </c:pt>
                <c:pt idx="1999">
                  <c:v>29667</c:v>
                </c:pt>
                <c:pt idx="2000">
                  <c:v>29668</c:v>
                </c:pt>
                <c:pt idx="2001">
                  <c:v>29669</c:v>
                </c:pt>
                <c:pt idx="2002">
                  <c:v>29670</c:v>
                </c:pt>
                <c:pt idx="2003">
                  <c:v>29671</c:v>
                </c:pt>
                <c:pt idx="2004">
                  <c:v>29672</c:v>
                </c:pt>
                <c:pt idx="2005">
                  <c:v>29673</c:v>
                </c:pt>
                <c:pt idx="2006">
                  <c:v>29674</c:v>
                </c:pt>
                <c:pt idx="2007">
                  <c:v>29675</c:v>
                </c:pt>
                <c:pt idx="2008">
                  <c:v>29676</c:v>
                </c:pt>
                <c:pt idx="2009">
                  <c:v>29677</c:v>
                </c:pt>
                <c:pt idx="2010">
                  <c:v>29678</c:v>
                </c:pt>
                <c:pt idx="2011">
                  <c:v>29679</c:v>
                </c:pt>
                <c:pt idx="2012">
                  <c:v>29680</c:v>
                </c:pt>
                <c:pt idx="2013">
                  <c:v>29681</c:v>
                </c:pt>
                <c:pt idx="2014">
                  <c:v>29682</c:v>
                </c:pt>
                <c:pt idx="2015">
                  <c:v>29683</c:v>
                </c:pt>
                <c:pt idx="2016">
                  <c:v>29684</c:v>
                </c:pt>
                <c:pt idx="2017">
                  <c:v>29685</c:v>
                </c:pt>
                <c:pt idx="2018">
                  <c:v>29686</c:v>
                </c:pt>
                <c:pt idx="2019">
                  <c:v>29687</c:v>
                </c:pt>
                <c:pt idx="2020">
                  <c:v>29688</c:v>
                </c:pt>
                <c:pt idx="2021">
                  <c:v>29689</c:v>
                </c:pt>
                <c:pt idx="2022">
                  <c:v>29690</c:v>
                </c:pt>
                <c:pt idx="2023">
                  <c:v>29691</c:v>
                </c:pt>
                <c:pt idx="2024">
                  <c:v>29692</c:v>
                </c:pt>
                <c:pt idx="2025">
                  <c:v>29693</c:v>
                </c:pt>
                <c:pt idx="2026">
                  <c:v>29694</c:v>
                </c:pt>
                <c:pt idx="2027">
                  <c:v>29695</c:v>
                </c:pt>
                <c:pt idx="2028">
                  <c:v>29696</c:v>
                </c:pt>
                <c:pt idx="2029">
                  <c:v>29697</c:v>
                </c:pt>
                <c:pt idx="2030">
                  <c:v>29698</c:v>
                </c:pt>
                <c:pt idx="2031">
                  <c:v>29699</c:v>
                </c:pt>
                <c:pt idx="2032">
                  <c:v>29700</c:v>
                </c:pt>
                <c:pt idx="2033">
                  <c:v>29701</c:v>
                </c:pt>
                <c:pt idx="2034">
                  <c:v>29702</c:v>
                </c:pt>
                <c:pt idx="2035">
                  <c:v>29703</c:v>
                </c:pt>
                <c:pt idx="2036">
                  <c:v>29704</c:v>
                </c:pt>
                <c:pt idx="2037">
                  <c:v>29705</c:v>
                </c:pt>
                <c:pt idx="2038">
                  <c:v>29706</c:v>
                </c:pt>
                <c:pt idx="2039">
                  <c:v>29707</c:v>
                </c:pt>
                <c:pt idx="2040">
                  <c:v>29708</c:v>
                </c:pt>
                <c:pt idx="2041">
                  <c:v>29709</c:v>
                </c:pt>
                <c:pt idx="2042">
                  <c:v>29710</c:v>
                </c:pt>
                <c:pt idx="2043">
                  <c:v>29711</c:v>
                </c:pt>
                <c:pt idx="2044">
                  <c:v>29712</c:v>
                </c:pt>
                <c:pt idx="2045">
                  <c:v>29713</c:v>
                </c:pt>
                <c:pt idx="2046">
                  <c:v>29714</c:v>
                </c:pt>
                <c:pt idx="2047">
                  <c:v>29715</c:v>
                </c:pt>
                <c:pt idx="2048">
                  <c:v>29716</c:v>
                </c:pt>
                <c:pt idx="2049">
                  <c:v>29717</c:v>
                </c:pt>
                <c:pt idx="2050">
                  <c:v>29718</c:v>
                </c:pt>
                <c:pt idx="2051">
                  <c:v>29719</c:v>
                </c:pt>
                <c:pt idx="2052">
                  <c:v>29720</c:v>
                </c:pt>
                <c:pt idx="2053">
                  <c:v>29721</c:v>
                </c:pt>
                <c:pt idx="2054">
                  <c:v>29722</c:v>
                </c:pt>
                <c:pt idx="2055">
                  <c:v>29723</c:v>
                </c:pt>
                <c:pt idx="2056">
                  <c:v>29724</c:v>
                </c:pt>
                <c:pt idx="2057">
                  <c:v>29725</c:v>
                </c:pt>
                <c:pt idx="2058">
                  <c:v>29726</c:v>
                </c:pt>
                <c:pt idx="2059">
                  <c:v>29727</c:v>
                </c:pt>
                <c:pt idx="2060">
                  <c:v>29728</c:v>
                </c:pt>
                <c:pt idx="2061">
                  <c:v>29729</c:v>
                </c:pt>
                <c:pt idx="2062">
                  <c:v>29730</c:v>
                </c:pt>
                <c:pt idx="2063">
                  <c:v>29731</c:v>
                </c:pt>
                <c:pt idx="2064">
                  <c:v>29732</c:v>
                </c:pt>
                <c:pt idx="2065">
                  <c:v>29733</c:v>
                </c:pt>
                <c:pt idx="2066">
                  <c:v>29734</c:v>
                </c:pt>
                <c:pt idx="2067">
                  <c:v>29735</c:v>
                </c:pt>
                <c:pt idx="2068">
                  <c:v>29736</c:v>
                </c:pt>
                <c:pt idx="2069">
                  <c:v>29737</c:v>
                </c:pt>
                <c:pt idx="2070">
                  <c:v>29738</c:v>
                </c:pt>
                <c:pt idx="2071">
                  <c:v>29739</c:v>
                </c:pt>
                <c:pt idx="2072">
                  <c:v>29740</c:v>
                </c:pt>
                <c:pt idx="2073">
                  <c:v>29741</c:v>
                </c:pt>
                <c:pt idx="2074">
                  <c:v>29742</c:v>
                </c:pt>
                <c:pt idx="2075">
                  <c:v>29743</c:v>
                </c:pt>
                <c:pt idx="2076">
                  <c:v>29744</c:v>
                </c:pt>
                <c:pt idx="2077">
                  <c:v>29745</c:v>
                </c:pt>
                <c:pt idx="2078">
                  <c:v>29746</c:v>
                </c:pt>
                <c:pt idx="2079">
                  <c:v>29747</c:v>
                </c:pt>
                <c:pt idx="2080">
                  <c:v>29748</c:v>
                </c:pt>
                <c:pt idx="2081">
                  <c:v>29749</c:v>
                </c:pt>
                <c:pt idx="2082">
                  <c:v>29750</c:v>
                </c:pt>
                <c:pt idx="2083">
                  <c:v>29751</c:v>
                </c:pt>
                <c:pt idx="2084">
                  <c:v>29752</c:v>
                </c:pt>
                <c:pt idx="2085">
                  <c:v>29753</c:v>
                </c:pt>
                <c:pt idx="2086">
                  <c:v>29754</c:v>
                </c:pt>
                <c:pt idx="2087">
                  <c:v>29755</c:v>
                </c:pt>
                <c:pt idx="2088">
                  <c:v>29756</c:v>
                </c:pt>
                <c:pt idx="2089">
                  <c:v>29757</c:v>
                </c:pt>
                <c:pt idx="2090">
                  <c:v>29758</c:v>
                </c:pt>
                <c:pt idx="2091">
                  <c:v>29759</c:v>
                </c:pt>
                <c:pt idx="2092">
                  <c:v>29760</c:v>
                </c:pt>
                <c:pt idx="2093">
                  <c:v>29761</c:v>
                </c:pt>
                <c:pt idx="2094">
                  <c:v>29762</c:v>
                </c:pt>
                <c:pt idx="2095">
                  <c:v>29763</c:v>
                </c:pt>
                <c:pt idx="2096">
                  <c:v>29764</c:v>
                </c:pt>
                <c:pt idx="2097">
                  <c:v>29765</c:v>
                </c:pt>
                <c:pt idx="2098">
                  <c:v>29766</c:v>
                </c:pt>
                <c:pt idx="2099">
                  <c:v>29767</c:v>
                </c:pt>
                <c:pt idx="2100">
                  <c:v>29768</c:v>
                </c:pt>
                <c:pt idx="2101">
                  <c:v>29769</c:v>
                </c:pt>
                <c:pt idx="2102">
                  <c:v>29770</c:v>
                </c:pt>
                <c:pt idx="2103">
                  <c:v>29771</c:v>
                </c:pt>
                <c:pt idx="2104">
                  <c:v>29772</c:v>
                </c:pt>
                <c:pt idx="2105">
                  <c:v>29773</c:v>
                </c:pt>
                <c:pt idx="2106">
                  <c:v>29774</c:v>
                </c:pt>
                <c:pt idx="2107">
                  <c:v>29775</c:v>
                </c:pt>
                <c:pt idx="2108">
                  <c:v>29776</c:v>
                </c:pt>
                <c:pt idx="2109">
                  <c:v>29777</c:v>
                </c:pt>
                <c:pt idx="2110">
                  <c:v>29778</c:v>
                </c:pt>
                <c:pt idx="2111">
                  <c:v>29779</c:v>
                </c:pt>
                <c:pt idx="2112">
                  <c:v>29780</c:v>
                </c:pt>
                <c:pt idx="2113">
                  <c:v>29781</c:v>
                </c:pt>
                <c:pt idx="2114">
                  <c:v>29782</c:v>
                </c:pt>
                <c:pt idx="2115">
                  <c:v>29783</c:v>
                </c:pt>
                <c:pt idx="2116">
                  <c:v>29784</c:v>
                </c:pt>
                <c:pt idx="2117">
                  <c:v>29785</c:v>
                </c:pt>
                <c:pt idx="2118">
                  <c:v>29786</c:v>
                </c:pt>
                <c:pt idx="2119">
                  <c:v>29787</c:v>
                </c:pt>
                <c:pt idx="2120">
                  <c:v>29788</c:v>
                </c:pt>
                <c:pt idx="2121">
                  <c:v>29789</c:v>
                </c:pt>
                <c:pt idx="2122">
                  <c:v>29790</c:v>
                </c:pt>
                <c:pt idx="2123">
                  <c:v>29791</c:v>
                </c:pt>
                <c:pt idx="2124">
                  <c:v>29792</c:v>
                </c:pt>
                <c:pt idx="2125">
                  <c:v>29793</c:v>
                </c:pt>
                <c:pt idx="2126">
                  <c:v>29794</c:v>
                </c:pt>
                <c:pt idx="2127">
                  <c:v>29795</c:v>
                </c:pt>
                <c:pt idx="2128">
                  <c:v>29796</c:v>
                </c:pt>
                <c:pt idx="2129">
                  <c:v>29797</c:v>
                </c:pt>
                <c:pt idx="2130">
                  <c:v>29798</c:v>
                </c:pt>
                <c:pt idx="2131">
                  <c:v>29799</c:v>
                </c:pt>
                <c:pt idx="2132">
                  <c:v>29800</c:v>
                </c:pt>
                <c:pt idx="2133">
                  <c:v>29801</c:v>
                </c:pt>
                <c:pt idx="2134">
                  <c:v>29802</c:v>
                </c:pt>
                <c:pt idx="2135">
                  <c:v>29803</c:v>
                </c:pt>
                <c:pt idx="2136">
                  <c:v>29804</c:v>
                </c:pt>
                <c:pt idx="2137">
                  <c:v>29805</c:v>
                </c:pt>
                <c:pt idx="2138">
                  <c:v>29806</c:v>
                </c:pt>
                <c:pt idx="2139">
                  <c:v>29807</c:v>
                </c:pt>
                <c:pt idx="2140">
                  <c:v>29808</c:v>
                </c:pt>
                <c:pt idx="2141">
                  <c:v>29809</c:v>
                </c:pt>
                <c:pt idx="2142">
                  <c:v>29810</c:v>
                </c:pt>
                <c:pt idx="2143">
                  <c:v>29811</c:v>
                </c:pt>
                <c:pt idx="2144">
                  <c:v>29812</c:v>
                </c:pt>
                <c:pt idx="2145">
                  <c:v>29813</c:v>
                </c:pt>
                <c:pt idx="2146">
                  <c:v>29814</c:v>
                </c:pt>
                <c:pt idx="2147">
                  <c:v>29815</c:v>
                </c:pt>
                <c:pt idx="2148">
                  <c:v>29816</c:v>
                </c:pt>
                <c:pt idx="2149">
                  <c:v>29817</c:v>
                </c:pt>
                <c:pt idx="2150">
                  <c:v>29818</c:v>
                </c:pt>
                <c:pt idx="2151">
                  <c:v>29819</c:v>
                </c:pt>
                <c:pt idx="2152">
                  <c:v>29820</c:v>
                </c:pt>
                <c:pt idx="2153">
                  <c:v>29821</c:v>
                </c:pt>
                <c:pt idx="2154">
                  <c:v>29822</c:v>
                </c:pt>
                <c:pt idx="2155">
                  <c:v>29823</c:v>
                </c:pt>
                <c:pt idx="2156">
                  <c:v>29824</c:v>
                </c:pt>
                <c:pt idx="2157">
                  <c:v>29825</c:v>
                </c:pt>
                <c:pt idx="2158">
                  <c:v>29826</c:v>
                </c:pt>
                <c:pt idx="2159">
                  <c:v>29827</c:v>
                </c:pt>
                <c:pt idx="2160">
                  <c:v>29828</c:v>
                </c:pt>
                <c:pt idx="2161">
                  <c:v>29829</c:v>
                </c:pt>
                <c:pt idx="2162">
                  <c:v>29830</c:v>
                </c:pt>
                <c:pt idx="2163">
                  <c:v>29831</c:v>
                </c:pt>
                <c:pt idx="2164">
                  <c:v>29832</c:v>
                </c:pt>
                <c:pt idx="2165">
                  <c:v>29833</c:v>
                </c:pt>
                <c:pt idx="2166">
                  <c:v>29834</c:v>
                </c:pt>
                <c:pt idx="2167">
                  <c:v>29835</c:v>
                </c:pt>
                <c:pt idx="2168">
                  <c:v>29836</c:v>
                </c:pt>
                <c:pt idx="2169">
                  <c:v>29837</c:v>
                </c:pt>
                <c:pt idx="2170">
                  <c:v>29838</c:v>
                </c:pt>
                <c:pt idx="2171">
                  <c:v>29839</c:v>
                </c:pt>
                <c:pt idx="2172">
                  <c:v>29840</c:v>
                </c:pt>
                <c:pt idx="2173">
                  <c:v>29841</c:v>
                </c:pt>
                <c:pt idx="2174">
                  <c:v>29842</c:v>
                </c:pt>
                <c:pt idx="2175">
                  <c:v>29843</c:v>
                </c:pt>
                <c:pt idx="2176">
                  <c:v>29844</c:v>
                </c:pt>
                <c:pt idx="2177">
                  <c:v>29845</c:v>
                </c:pt>
                <c:pt idx="2178">
                  <c:v>29846</c:v>
                </c:pt>
                <c:pt idx="2179">
                  <c:v>29847</c:v>
                </c:pt>
                <c:pt idx="2180">
                  <c:v>29848</c:v>
                </c:pt>
                <c:pt idx="2181">
                  <c:v>29849</c:v>
                </c:pt>
                <c:pt idx="2182">
                  <c:v>29850</c:v>
                </c:pt>
                <c:pt idx="2183">
                  <c:v>29851</c:v>
                </c:pt>
                <c:pt idx="2184">
                  <c:v>29852</c:v>
                </c:pt>
                <c:pt idx="2185">
                  <c:v>29853</c:v>
                </c:pt>
                <c:pt idx="2186">
                  <c:v>29854</c:v>
                </c:pt>
                <c:pt idx="2187">
                  <c:v>29855</c:v>
                </c:pt>
                <c:pt idx="2188">
                  <c:v>29856</c:v>
                </c:pt>
                <c:pt idx="2189">
                  <c:v>29857</c:v>
                </c:pt>
                <c:pt idx="2190">
                  <c:v>29858</c:v>
                </c:pt>
                <c:pt idx="2191">
                  <c:v>29859</c:v>
                </c:pt>
                <c:pt idx="2192">
                  <c:v>29860</c:v>
                </c:pt>
                <c:pt idx="2193">
                  <c:v>29861</c:v>
                </c:pt>
                <c:pt idx="2194">
                  <c:v>29862</c:v>
                </c:pt>
                <c:pt idx="2195">
                  <c:v>29863</c:v>
                </c:pt>
                <c:pt idx="2196">
                  <c:v>29864</c:v>
                </c:pt>
                <c:pt idx="2197">
                  <c:v>29865</c:v>
                </c:pt>
                <c:pt idx="2198">
                  <c:v>29866</c:v>
                </c:pt>
                <c:pt idx="2199">
                  <c:v>29867</c:v>
                </c:pt>
                <c:pt idx="2200">
                  <c:v>29868</c:v>
                </c:pt>
                <c:pt idx="2201">
                  <c:v>29869</c:v>
                </c:pt>
                <c:pt idx="2202">
                  <c:v>29870</c:v>
                </c:pt>
                <c:pt idx="2203">
                  <c:v>29871</c:v>
                </c:pt>
                <c:pt idx="2204">
                  <c:v>29872</c:v>
                </c:pt>
                <c:pt idx="2205">
                  <c:v>29873</c:v>
                </c:pt>
                <c:pt idx="2206">
                  <c:v>29874</c:v>
                </c:pt>
                <c:pt idx="2207">
                  <c:v>29875</c:v>
                </c:pt>
                <c:pt idx="2208">
                  <c:v>29876</c:v>
                </c:pt>
                <c:pt idx="2209">
                  <c:v>29877</c:v>
                </c:pt>
                <c:pt idx="2210">
                  <c:v>29878</c:v>
                </c:pt>
                <c:pt idx="2211">
                  <c:v>29879</c:v>
                </c:pt>
                <c:pt idx="2212">
                  <c:v>29880</c:v>
                </c:pt>
                <c:pt idx="2213">
                  <c:v>29881</c:v>
                </c:pt>
                <c:pt idx="2214">
                  <c:v>29882</c:v>
                </c:pt>
                <c:pt idx="2215">
                  <c:v>29883</c:v>
                </c:pt>
                <c:pt idx="2216">
                  <c:v>29884</c:v>
                </c:pt>
                <c:pt idx="2217">
                  <c:v>29885</c:v>
                </c:pt>
                <c:pt idx="2218">
                  <c:v>29886</c:v>
                </c:pt>
                <c:pt idx="2219">
                  <c:v>29887</c:v>
                </c:pt>
                <c:pt idx="2220">
                  <c:v>29888</c:v>
                </c:pt>
                <c:pt idx="2221">
                  <c:v>29889</c:v>
                </c:pt>
                <c:pt idx="2222">
                  <c:v>29890</c:v>
                </c:pt>
                <c:pt idx="2223">
                  <c:v>29891</c:v>
                </c:pt>
                <c:pt idx="2224">
                  <c:v>29892</c:v>
                </c:pt>
                <c:pt idx="2225">
                  <c:v>29893</c:v>
                </c:pt>
                <c:pt idx="2226">
                  <c:v>29894</c:v>
                </c:pt>
                <c:pt idx="2227">
                  <c:v>29895</c:v>
                </c:pt>
                <c:pt idx="2228">
                  <c:v>29896</c:v>
                </c:pt>
                <c:pt idx="2229">
                  <c:v>29897</c:v>
                </c:pt>
                <c:pt idx="2230">
                  <c:v>29898</c:v>
                </c:pt>
                <c:pt idx="2231">
                  <c:v>29899</c:v>
                </c:pt>
                <c:pt idx="2232">
                  <c:v>29900</c:v>
                </c:pt>
                <c:pt idx="2233">
                  <c:v>29901</c:v>
                </c:pt>
                <c:pt idx="2234">
                  <c:v>29902</c:v>
                </c:pt>
                <c:pt idx="2235">
                  <c:v>29903</c:v>
                </c:pt>
                <c:pt idx="2236">
                  <c:v>29904</c:v>
                </c:pt>
                <c:pt idx="2237">
                  <c:v>29905</c:v>
                </c:pt>
                <c:pt idx="2238">
                  <c:v>29906</c:v>
                </c:pt>
                <c:pt idx="2239">
                  <c:v>29907</c:v>
                </c:pt>
                <c:pt idx="2240">
                  <c:v>29908</c:v>
                </c:pt>
                <c:pt idx="2241">
                  <c:v>29909</c:v>
                </c:pt>
                <c:pt idx="2242">
                  <c:v>29910</c:v>
                </c:pt>
                <c:pt idx="2243">
                  <c:v>29911</c:v>
                </c:pt>
                <c:pt idx="2244">
                  <c:v>29912</c:v>
                </c:pt>
                <c:pt idx="2245">
                  <c:v>29913</c:v>
                </c:pt>
                <c:pt idx="2246">
                  <c:v>29914</c:v>
                </c:pt>
                <c:pt idx="2247">
                  <c:v>29915</c:v>
                </c:pt>
                <c:pt idx="2248">
                  <c:v>29916</c:v>
                </c:pt>
                <c:pt idx="2249">
                  <c:v>29917</c:v>
                </c:pt>
                <c:pt idx="2250">
                  <c:v>29918</c:v>
                </c:pt>
                <c:pt idx="2251">
                  <c:v>29919</c:v>
                </c:pt>
                <c:pt idx="2252">
                  <c:v>29920</c:v>
                </c:pt>
                <c:pt idx="2253">
                  <c:v>29921</c:v>
                </c:pt>
                <c:pt idx="2254">
                  <c:v>29922</c:v>
                </c:pt>
                <c:pt idx="2255">
                  <c:v>29923</c:v>
                </c:pt>
                <c:pt idx="2256">
                  <c:v>29924</c:v>
                </c:pt>
                <c:pt idx="2257">
                  <c:v>29925</c:v>
                </c:pt>
                <c:pt idx="2258">
                  <c:v>29926</c:v>
                </c:pt>
                <c:pt idx="2259">
                  <c:v>29927</c:v>
                </c:pt>
                <c:pt idx="2260">
                  <c:v>29928</c:v>
                </c:pt>
                <c:pt idx="2261">
                  <c:v>29929</c:v>
                </c:pt>
                <c:pt idx="2262">
                  <c:v>29930</c:v>
                </c:pt>
                <c:pt idx="2263">
                  <c:v>29931</c:v>
                </c:pt>
                <c:pt idx="2264">
                  <c:v>29932</c:v>
                </c:pt>
                <c:pt idx="2265">
                  <c:v>29933</c:v>
                </c:pt>
                <c:pt idx="2266">
                  <c:v>29934</c:v>
                </c:pt>
                <c:pt idx="2267">
                  <c:v>29935</c:v>
                </c:pt>
                <c:pt idx="2268">
                  <c:v>29936</c:v>
                </c:pt>
                <c:pt idx="2269">
                  <c:v>29937</c:v>
                </c:pt>
                <c:pt idx="2270">
                  <c:v>29938</c:v>
                </c:pt>
                <c:pt idx="2271">
                  <c:v>29939</c:v>
                </c:pt>
                <c:pt idx="2272">
                  <c:v>29940</c:v>
                </c:pt>
                <c:pt idx="2273">
                  <c:v>29941</c:v>
                </c:pt>
                <c:pt idx="2274">
                  <c:v>29942</c:v>
                </c:pt>
                <c:pt idx="2275">
                  <c:v>29943</c:v>
                </c:pt>
                <c:pt idx="2276">
                  <c:v>29944</c:v>
                </c:pt>
                <c:pt idx="2277">
                  <c:v>29945</c:v>
                </c:pt>
                <c:pt idx="2278">
                  <c:v>29946</c:v>
                </c:pt>
                <c:pt idx="2279">
                  <c:v>29947</c:v>
                </c:pt>
                <c:pt idx="2280">
                  <c:v>29948</c:v>
                </c:pt>
                <c:pt idx="2281">
                  <c:v>29949</c:v>
                </c:pt>
                <c:pt idx="2282">
                  <c:v>29950</c:v>
                </c:pt>
                <c:pt idx="2283">
                  <c:v>29951</c:v>
                </c:pt>
                <c:pt idx="2284">
                  <c:v>29952</c:v>
                </c:pt>
                <c:pt idx="2285">
                  <c:v>29953</c:v>
                </c:pt>
                <c:pt idx="2286">
                  <c:v>29954</c:v>
                </c:pt>
                <c:pt idx="2287">
                  <c:v>29955</c:v>
                </c:pt>
                <c:pt idx="2288">
                  <c:v>29956</c:v>
                </c:pt>
                <c:pt idx="2289">
                  <c:v>29957</c:v>
                </c:pt>
                <c:pt idx="2290">
                  <c:v>29958</c:v>
                </c:pt>
                <c:pt idx="2291">
                  <c:v>29959</c:v>
                </c:pt>
                <c:pt idx="2292">
                  <c:v>29960</c:v>
                </c:pt>
                <c:pt idx="2293">
                  <c:v>29961</c:v>
                </c:pt>
                <c:pt idx="2294">
                  <c:v>29962</c:v>
                </c:pt>
                <c:pt idx="2295">
                  <c:v>29963</c:v>
                </c:pt>
                <c:pt idx="2296">
                  <c:v>29964</c:v>
                </c:pt>
                <c:pt idx="2297">
                  <c:v>29965</c:v>
                </c:pt>
                <c:pt idx="2298">
                  <c:v>29966</c:v>
                </c:pt>
                <c:pt idx="2299">
                  <c:v>29967</c:v>
                </c:pt>
                <c:pt idx="2300">
                  <c:v>29968</c:v>
                </c:pt>
                <c:pt idx="2301">
                  <c:v>29969</c:v>
                </c:pt>
                <c:pt idx="2302">
                  <c:v>29970</c:v>
                </c:pt>
                <c:pt idx="2303">
                  <c:v>29971</c:v>
                </c:pt>
                <c:pt idx="2304">
                  <c:v>29972</c:v>
                </c:pt>
                <c:pt idx="2305">
                  <c:v>29973</c:v>
                </c:pt>
                <c:pt idx="2306">
                  <c:v>29974</c:v>
                </c:pt>
                <c:pt idx="2307">
                  <c:v>29975</c:v>
                </c:pt>
                <c:pt idx="2308">
                  <c:v>29976</c:v>
                </c:pt>
                <c:pt idx="2309">
                  <c:v>29977</c:v>
                </c:pt>
                <c:pt idx="2310">
                  <c:v>29978</c:v>
                </c:pt>
                <c:pt idx="2311">
                  <c:v>29979</c:v>
                </c:pt>
                <c:pt idx="2312">
                  <c:v>29980</c:v>
                </c:pt>
                <c:pt idx="2313">
                  <c:v>29981</c:v>
                </c:pt>
                <c:pt idx="2314">
                  <c:v>29982</c:v>
                </c:pt>
                <c:pt idx="2315">
                  <c:v>29983</c:v>
                </c:pt>
                <c:pt idx="2316">
                  <c:v>29984</c:v>
                </c:pt>
                <c:pt idx="2317">
                  <c:v>29985</c:v>
                </c:pt>
                <c:pt idx="2318">
                  <c:v>29986</c:v>
                </c:pt>
                <c:pt idx="2319">
                  <c:v>29987</c:v>
                </c:pt>
                <c:pt idx="2320">
                  <c:v>29988</c:v>
                </c:pt>
                <c:pt idx="2321">
                  <c:v>29989</c:v>
                </c:pt>
                <c:pt idx="2322">
                  <c:v>29990</c:v>
                </c:pt>
                <c:pt idx="2323">
                  <c:v>29991</c:v>
                </c:pt>
                <c:pt idx="2324">
                  <c:v>29992</c:v>
                </c:pt>
                <c:pt idx="2325">
                  <c:v>29993</c:v>
                </c:pt>
                <c:pt idx="2326">
                  <c:v>29994</c:v>
                </c:pt>
                <c:pt idx="2327">
                  <c:v>29995</c:v>
                </c:pt>
                <c:pt idx="2328">
                  <c:v>29996</c:v>
                </c:pt>
                <c:pt idx="2329">
                  <c:v>29997</c:v>
                </c:pt>
                <c:pt idx="2330">
                  <c:v>29998</c:v>
                </c:pt>
                <c:pt idx="2331">
                  <c:v>29999</c:v>
                </c:pt>
                <c:pt idx="2332">
                  <c:v>30000</c:v>
                </c:pt>
                <c:pt idx="2333">
                  <c:v>30001</c:v>
                </c:pt>
                <c:pt idx="2334">
                  <c:v>30002</c:v>
                </c:pt>
                <c:pt idx="2335">
                  <c:v>30003</c:v>
                </c:pt>
                <c:pt idx="2336">
                  <c:v>30004</c:v>
                </c:pt>
                <c:pt idx="2337">
                  <c:v>30005</c:v>
                </c:pt>
                <c:pt idx="2338">
                  <c:v>30006</c:v>
                </c:pt>
                <c:pt idx="2339">
                  <c:v>30007</c:v>
                </c:pt>
                <c:pt idx="2340">
                  <c:v>30008</c:v>
                </c:pt>
                <c:pt idx="2341">
                  <c:v>30009</c:v>
                </c:pt>
                <c:pt idx="2342">
                  <c:v>30010</c:v>
                </c:pt>
                <c:pt idx="2343">
                  <c:v>30011</c:v>
                </c:pt>
                <c:pt idx="2344">
                  <c:v>30012</c:v>
                </c:pt>
                <c:pt idx="2345">
                  <c:v>30013</c:v>
                </c:pt>
                <c:pt idx="2346">
                  <c:v>30014</c:v>
                </c:pt>
                <c:pt idx="2347">
                  <c:v>30015</c:v>
                </c:pt>
                <c:pt idx="2348">
                  <c:v>30016</c:v>
                </c:pt>
                <c:pt idx="2349">
                  <c:v>30017</c:v>
                </c:pt>
                <c:pt idx="2350">
                  <c:v>30018</c:v>
                </c:pt>
                <c:pt idx="2351">
                  <c:v>30019</c:v>
                </c:pt>
                <c:pt idx="2352">
                  <c:v>30020</c:v>
                </c:pt>
                <c:pt idx="2353">
                  <c:v>30021</c:v>
                </c:pt>
                <c:pt idx="2354">
                  <c:v>30022</c:v>
                </c:pt>
                <c:pt idx="2355">
                  <c:v>30023</c:v>
                </c:pt>
                <c:pt idx="2356">
                  <c:v>30024</c:v>
                </c:pt>
                <c:pt idx="2357">
                  <c:v>30025</c:v>
                </c:pt>
                <c:pt idx="2358">
                  <c:v>30026</c:v>
                </c:pt>
                <c:pt idx="2359">
                  <c:v>30027</c:v>
                </c:pt>
                <c:pt idx="2360">
                  <c:v>30028</c:v>
                </c:pt>
                <c:pt idx="2361">
                  <c:v>30029</c:v>
                </c:pt>
                <c:pt idx="2362">
                  <c:v>30030</c:v>
                </c:pt>
                <c:pt idx="2363">
                  <c:v>30031</c:v>
                </c:pt>
                <c:pt idx="2364">
                  <c:v>30032</c:v>
                </c:pt>
                <c:pt idx="2365">
                  <c:v>30033</c:v>
                </c:pt>
                <c:pt idx="2366">
                  <c:v>30034</c:v>
                </c:pt>
                <c:pt idx="2367">
                  <c:v>30035</c:v>
                </c:pt>
                <c:pt idx="2368">
                  <c:v>30036</c:v>
                </c:pt>
                <c:pt idx="2369">
                  <c:v>30037</c:v>
                </c:pt>
                <c:pt idx="2370">
                  <c:v>30038</c:v>
                </c:pt>
                <c:pt idx="2371">
                  <c:v>30039</c:v>
                </c:pt>
                <c:pt idx="2372">
                  <c:v>30040</c:v>
                </c:pt>
                <c:pt idx="2373">
                  <c:v>30041</c:v>
                </c:pt>
                <c:pt idx="2374">
                  <c:v>30042</c:v>
                </c:pt>
                <c:pt idx="2375">
                  <c:v>30043</c:v>
                </c:pt>
                <c:pt idx="2376">
                  <c:v>30044</c:v>
                </c:pt>
                <c:pt idx="2377">
                  <c:v>30045</c:v>
                </c:pt>
                <c:pt idx="2378">
                  <c:v>30046</c:v>
                </c:pt>
                <c:pt idx="2379">
                  <c:v>30047</c:v>
                </c:pt>
                <c:pt idx="2380">
                  <c:v>30048</c:v>
                </c:pt>
                <c:pt idx="2381">
                  <c:v>30049</c:v>
                </c:pt>
                <c:pt idx="2382">
                  <c:v>30050</c:v>
                </c:pt>
                <c:pt idx="2383">
                  <c:v>30051</c:v>
                </c:pt>
                <c:pt idx="2384">
                  <c:v>30052</c:v>
                </c:pt>
                <c:pt idx="2385">
                  <c:v>30053</c:v>
                </c:pt>
                <c:pt idx="2386">
                  <c:v>30054</c:v>
                </c:pt>
                <c:pt idx="2387">
                  <c:v>30055</c:v>
                </c:pt>
                <c:pt idx="2388">
                  <c:v>30056</c:v>
                </c:pt>
                <c:pt idx="2389">
                  <c:v>30057</c:v>
                </c:pt>
                <c:pt idx="2390">
                  <c:v>30058</c:v>
                </c:pt>
                <c:pt idx="2391">
                  <c:v>30059</c:v>
                </c:pt>
                <c:pt idx="2392">
                  <c:v>30060</c:v>
                </c:pt>
                <c:pt idx="2393">
                  <c:v>30061</c:v>
                </c:pt>
                <c:pt idx="2394">
                  <c:v>30062</c:v>
                </c:pt>
                <c:pt idx="2395">
                  <c:v>30063</c:v>
                </c:pt>
                <c:pt idx="2396">
                  <c:v>30064</c:v>
                </c:pt>
                <c:pt idx="2397">
                  <c:v>30065</c:v>
                </c:pt>
                <c:pt idx="2398">
                  <c:v>30066</c:v>
                </c:pt>
                <c:pt idx="2399">
                  <c:v>30067</c:v>
                </c:pt>
                <c:pt idx="2400">
                  <c:v>30068</c:v>
                </c:pt>
                <c:pt idx="2401">
                  <c:v>30069</c:v>
                </c:pt>
                <c:pt idx="2402">
                  <c:v>30070</c:v>
                </c:pt>
                <c:pt idx="2403">
                  <c:v>30071</c:v>
                </c:pt>
                <c:pt idx="2404">
                  <c:v>30072</c:v>
                </c:pt>
                <c:pt idx="2405">
                  <c:v>30073</c:v>
                </c:pt>
                <c:pt idx="2406">
                  <c:v>30074</c:v>
                </c:pt>
                <c:pt idx="2407">
                  <c:v>30075</c:v>
                </c:pt>
                <c:pt idx="2408">
                  <c:v>30076</c:v>
                </c:pt>
                <c:pt idx="2409">
                  <c:v>30077</c:v>
                </c:pt>
                <c:pt idx="2410">
                  <c:v>30078</c:v>
                </c:pt>
                <c:pt idx="2411">
                  <c:v>30079</c:v>
                </c:pt>
                <c:pt idx="2412">
                  <c:v>30080</c:v>
                </c:pt>
                <c:pt idx="2413">
                  <c:v>30081</c:v>
                </c:pt>
                <c:pt idx="2414">
                  <c:v>30082</c:v>
                </c:pt>
                <c:pt idx="2415">
                  <c:v>30083</c:v>
                </c:pt>
                <c:pt idx="2416">
                  <c:v>30084</c:v>
                </c:pt>
                <c:pt idx="2417">
                  <c:v>30085</c:v>
                </c:pt>
                <c:pt idx="2418">
                  <c:v>30086</c:v>
                </c:pt>
                <c:pt idx="2419">
                  <c:v>30087</c:v>
                </c:pt>
                <c:pt idx="2420">
                  <c:v>30088</c:v>
                </c:pt>
                <c:pt idx="2421">
                  <c:v>30089</c:v>
                </c:pt>
                <c:pt idx="2422">
                  <c:v>30090</c:v>
                </c:pt>
                <c:pt idx="2423">
                  <c:v>30091</c:v>
                </c:pt>
                <c:pt idx="2424">
                  <c:v>30092</c:v>
                </c:pt>
                <c:pt idx="2425">
                  <c:v>30093</c:v>
                </c:pt>
                <c:pt idx="2426">
                  <c:v>30094</c:v>
                </c:pt>
                <c:pt idx="2427">
                  <c:v>30095</c:v>
                </c:pt>
                <c:pt idx="2428">
                  <c:v>30096</c:v>
                </c:pt>
                <c:pt idx="2429">
                  <c:v>30097</c:v>
                </c:pt>
                <c:pt idx="2430">
                  <c:v>30098</c:v>
                </c:pt>
                <c:pt idx="2431">
                  <c:v>30099</c:v>
                </c:pt>
                <c:pt idx="2432">
                  <c:v>30100</c:v>
                </c:pt>
                <c:pt idx="2433">
                  <c:v>30101</c:v>
                </c:pt>
                <c:pt idx="2434">
                  <c:v>30102</c:v>
                </c:pt>
                <c:pt idx="2435">
                  <c:v>30103</c:v>
                </c:pt>
                <c:pt idx="2436">
                  <c:v>30104</c:v>
                </c:pt>
                <c:pt idx="2437">
                  <c:v>30105</c:v>
                </c:pt>
                <c:pt idx="2438">
                  <c:v>30106</c:v>
                </c:pt>
                <c:pt idx="2439">
                  <c:v>30107</c:v>
                </c:pt>
                <c:pt idx="2440">
                  <c:v>30108</c:v>
                </c:pt>
                <c:pt idx="2441">
                  <c:v>30109</c:v>
                </c:pt>
                <c:pt idx="2442">
                  <c:v>30110</c:v>
                </c:pt>
                <c:pt idx="2443">
                  <c:v>30111</c:v>
                </c:pt>
                <c:pt idx="2444">
                  <c:v>30112</c:v>
                </c:pt>
                <c:pt idx="2445">
                  <c:v>30113</c:v>
                </c:pt>
                <c:pt idx="2446">
                  <c:v>30114</c:v>
                </c:pt>
                <c:pt idx="2447">
                  <c:v>30115</c:v>
                </c:pt>
                <c:pt idx="2448">
                  <c:v>30116</c:v>
                </c:pt>
                <c:pt idx="2449">
                  <c:v>30117</c:v>
                </c:pt>
                <c:pt idx="2450">
                  <c:v>30118</c:v>
                </c:pt>
                <c:pt idx="2451">
                  <c:v>30119</c:v>
                </c:pt>
                <c:pt idx="2452">
                  <c:v>30120</c:v>
                </c:pt>
                <c:pt idx="2453">
                  <c:v>30121</c:v>
                </c:pt>
                <c:pt idx="2454">
                  <c:v>30122</c:v>
                </c:pt>
                <c:pt idx="2455">
                  <c:v>30123</c:v>
                </c:pt>
                <c:pt idx="2456">
                  <c:v>30124</c:v>
                </c:pt>
                <c:pt idx="2457">
                  <c:v>30125</c:v>
                </c:pt>
                <c:pt idx="2458">
                  <c:v>30126</c:v>
                </c:pt>
                <c:pt idx="2459">
                  <c:v>30127</c:v>
                </c:pt>
                <c:pt idx="2460">
                  <c:v>30128</c:v>
                </c:pt>
                <c:pt idx="2461">
                  <c:v>30129</c:v>
                </c:pt>
                <c:pt idx="2462">
                  <c:v>30130</c:v>
                </c:pt>
                <c:pt idx="2463">
                  <c:v>30131</c:v>
                </c:pt>
                <c:pt idx="2464">
                  <c:v>30132</c:v>
                </c:pt>
                <c:pt idx="2465">
                  <c:v>30133</c:v>
                </c:pt>
                <c:pt idx="2466">
                  <c:v>30134</c:v>
                </c:pt>
                <c:pt idx="2467">
                  <c:v>30135</c:v>
                </c:pt>
                <c:pt idx="2468">
                  <c:v>30136</c:v>
                </c:pt>
                <c:pt idx="2469">
                  <c:v>30137</c:v>
                </c:pt>
                <c:pt idx="2470">
                  <c:v>30138</c:v>
                </c:pt>
                <c:pt idx="2471">
                  <c:v>30139</c:v>
                </c:pt>
                <c:pt idx="2472">
                  <c:v>30140</c:v>
                </c:pt>
                <c:pt idx="2473">
                  <c:v>30141</c:v>
                </c:pt>
                <c:pt idx="2474">
                  <c:v>30142</c:v>
                </c:pt>
                <c:pt idx="2475">
                  <c:v>30143</c:v>
                </c:pt>
                <c:pt idx="2476">
                  <c:v>30144</c:v>
                </c:pt>
                <c:pt idx="2477">
                  <c:v>30145</c:v>
                </c:pt>
                <c:pt idx="2478">
                  <c:v>30146</c:v>
                </c:pt>
                <c:pt idx="2479">
                  <c:v>30147</c:v>
                </c:pt>
                <c:pt idx="2480">
                  <c:v>30148</c:v>
                </c:pt>
                <c:pt idx="2481">
                  <c:v>30149</c:v>
                </c:pt>
                <c:pt idx="2482">
                  <c:v>30150</c:v>
                </c:pt>
                <c:pt idx="2483">
                  <c:v>30151</c:v>
                </c:pt>
                <c:pt idx="2484">
                  <c:v>30152</c:v>
                </c:pt>
                <c:pt idx="2485">
                  <c:v>30153</c:v>
                </c:pt>
                <c:pt idx="2486">
                  <c:v>30154</c:v>
                </c:pt>
                <c:pt idx="2487">
                  <c:v>30155</c:v>
                </c:pt>
                <c:pt idx="2488">
                  <c:v>30156</c:v>
                </c:pt>
                <c:pt idx="2489">
                  <c:v>30157</c:v>
                </c:pt>
                <c:pt idx="2490">
                  <c:v>30158</c:v>
                </c:pt>
                <c:pt idx="2491">
                  <c:v>30159</c:v>
                </c:pt>
                <c:pt idx="2492">
                  <c:v>30160</c:v>
                </c:pt>
                <c:pt idx="2493">
                  <c:v>30161</c:v>
                </c:pt>
                <c:pt idx="2494">
                  <c:v>30162</c:v>
                </c:pt>
                <c:pt idx="2495">
                  <c:v>30163</c:v>
                </c:pt>
                <c:pt idx="2496">
                  <c:v>30164</c:v>
                </c:pt>
                <c:pt idx="2497">
                  <c:v>30165</c:v>
                </c:pt>
                <c:pt idx="2498">
                  <c:v>30166</c:v>
                </c:pt>
                <c:pt idx="2499">
                  <c:v>30167</c:v>
                </c:pt>
                <c:pt idx="2500">
                  <c:v>30168</c:v>
                </c:pt>
                <c:pt idx="2501">
                  <c:v>30169</c:v>
                </c:pt>
                <c:pt idx="2502">
                  <c:v>30170</c:v>
                </c:pt>
                <c:pt idx="2503">
                  <c:v>30171</c:v>
                </c:pt>
                <c:pt idx="2504">
                  <c:v>30172</c:v>
                </c:pt>
                <c:pt idx="2505">
                  <c:v>30173</c:v>
                </c:pt>
                <c:pt idx="2506">
                  <c:v>30174</c:v>
                </c:pt>
                <c:pt idx="2507">
                  <c:v>30175</c:v>
                </c:pt>
                <c:pt idx="2508">
                  <c:v>30176</c:v>
                </c:pt>
                <c:pt idx="2509">
                  <c:v>30177</c:v>
                </c:pt>
                <c:pt idx="2510">
                  <c:v>30178</c:v>
                </c:pt>
                <c:pt idx="2511">
                  <c:v>30179</c:v>
                </c:pt>
                <c:pt idx="2512">
                  <c:v>30180</c:v>
                </c:pt>
                <c:pt idx="2513">
                  <c:v>30181</c:v>
                </c:pt>
                <c:pt idx="2514">
                  <c:v>30182</c:v>
                </c:pt>
                <c:pt idx="2515">
                  <c:v>30183</c:v>
                </c:pt>
                <c:pt idx="2516">
                  <c:v>30184</c:v>
                </c:pt>
                <c:pt idx="2517">
                  <c:v>30185</c:v>
                </c:pt>
                <c:pt idx="2518">
                  <c:v>30186</c:v>
                </c:pt>
                <c:pt idx="2519">
                  <c:v>30187</c:v>
                </c:pt>
                <c:pt idx="2520">
                  <c:v>30188</c:v>
                </c:pt>
                <c:pt idx="2521">
                  <c:v>30189</c:v>
                </c:pt>
                <c:pt idx="2522">
                  <c:v>30190</c:v>
                </c:pt>
                <c:pt idx="2523">
                  <c:v>30191</c:v>
                </c:pt>
                <c:pt idx="2524">
                  <c:v>30192</c:v>
                </c:pt>
                <c:pt idx="2525">
                  <c:v>30193</c:v>
                </c:pt>
                <c:pt idx="2526">
                  <c:v>30194</c:v>
                </c:pt>
                <c:pt idx="2527">
                  <c:v>30195</c:v>
                </c:pt>
                <c:pt idx="2528">
                  <c:v>30196</c:v>
                </c:pt>
                <c:pt idx="2529">
                  <c:v>30197</c:v>
                </c:pt>
                <c:pt idx="2530">
                  <c:v>30198</c:v>
                </c:pt>
                <c:pt idx="2531">
                  <c:v>30199</c:v>
                </c:pt>
                <c:pt idx="2532">
                  <c:v>30200</c:v>
                </c:pt>
                <c:pt idx="2533">
                  <c:v>30201</c:v>
                </c:pt>
                <c:pt idx="2534">
                  <c:v>30202</c:v>
                </c:pt>
                <c:pt idx="2535">
                  <c:v>30203</c:v>
                </c:pt>
                <c:pt idx="2536">
                  <c:v>30204</c:v>
                </c:pt>
                <c:pt idx="2537">
                  <c:v>30205</c:v>
                </c:pt>
                <c:pt idx="2538">
                  <c:v>30206</c:v>
                </c:pt>
                <c:pt idx="2539">
                  <c:v>30207</c:v>
                </c:pt>
                <c:pt idx="2540">
                  <c:v>30208</c:v>
                </c:pt>
                <c:pt idx="2541">
                  <c:v>30209</c:v>
                </c:pt>
                <c:pt idx="2542">
                  <c:v>30210</c:v>
                </c:pt>
                <c:pt idx="2543">
                  <c:v>30211</c:v>
                </c:pt>
                <c:pt idx="2544">
                  <c:v>30212</c:v>
                </c:pt>
                <c:pt idx="2545">
                  <c:v>30213</c:v>
                </c:pt>
                <c:pt idx="2546">
                  <c:v>30214</c:v>
                </c:pt>
                <c:pt idx="2547">
                  <c:v>30215</c:v>
                </c:pt>
                <c:pt idx="2548">
                  <c:v>30216</c:v>
                </c:pt>
                <c:pt idx="2549">
                  <c:v>30217</c:v>
                </c:pt>
                <c:pt idx="2550">
                  <c:v>30218</c:v>
                </c:pt>
                <c:pt idx="2551">
                  <c:v>30219</c:v>
                </c:pt>
                <c:pt idx="2552">
                  <c:v>30220</c:v>
                </c:pt>
                <c:pt idx="2553">
                  <c:v>30221</c:v>
                </c:pt>
                <c:pt idx="2554">
                  <c:v>30222</c:v>
                </c:pt>
                <c:pt idx="2555">
                  <c:v>30223</c:v>
                </c:pt>
                <c:pt idx="2556">
                  <c:v>30224</c:v>
                </c:pt>
                <c:pt idx="2557">
                  <c:v>30225</c:v>
                </c:pt>
                <c:pt idx="2558">
                  <c:v>30226</c:v>
                </c:pt>
                <c:pt idx="2559">
                  <c:v>30227</c:v>
                </c:pt>
                <c:pt idx="2560">
                  <c:v>30228</c:v>
                </c:pt>
                <c:pt idx="2561">
                  <c:v>30229</c:v>
                </c:pt>
                <c:pt idx="2562">
                  <c:v>30230</c:v>
                </c:pt>
                <c:pt idx="2563">
                  <c:v>30231</c:v>
                </c:pt>
                <c:pt idx="2564">
                  <c:v>30232</c:v>
                </c:pt>
                <c:pt idx="2565">
                  <c:v>30233</c:v>
                </c:pt>
                <c:pt idx="2566">
                  <c:v>30234</c:v>
                </c:pt>
                <c:pt idx="2567">
                  <c:v>30235</c:v>
                </c:pt>
                <c:pt idx="2568">
                  <c:v>30236</c:v>
                </c:pt>
                <c:pt idx="2569">
                  <c:v>30237</c:v>
                </c:pt>
                <c:pt idx="2570">
                  <c:v>30238</c:v>
                </c:pt>
                <c:pt idx="2571">
                  <c:v>30239</c:v>
                </c:pt>
                <c:pt idx="2572">
                  <c:v>30240</c:v>
                </c:pt>
                <c:pt idx="2573">
                  <c:v>30241</c:v>
                </c:pt>
                <c:pt idx="2574">
                  <c:v>30242</c:v>
                </c:pt>
                <c:pt idx="2575">
                  <c:v>30243</c:v>
                </c:pt>
                <c:pt idx="2576">
                  <c:v>30244</c:v>
                </c:pt>
                <c:pt idx="2577">
                  <c:v>30245</c:v>
                </c:pt>
                <c:pt idx="2578">
                  <c:v>30246</c:v>
                </c:pt>
                <c:pt idx="2579">
                  <c:v>30247</c:v>
                </c:pt>
                <c:pt idx="2580">
                  <c:v>30248</c:v>
                </c:pt>
                <c:pt idx="2581">
                  <c:v>30249</c:v>
                </c:pt>
                <c:pt idx="2582">
                  <c:v>30250</c:v>
                </c:pt>
                <c:pt idx="2583">
                  <c:v>30251</c:v>
                </c:pt>
                <c:pt idx="2584">
                  <c:v>30252</c:v>
                </c:pt>
                <c:pt idx="2585">
                  <c:v>30253</c:v>
                </c:pt>
                <c:pt idx="2586">
                  <c:v>30254</c:v>
                </c:pt>
                <c:pt idx="2587">
                  <c:v>30255</c:v>
                </c:pt>
                <c:pt idx="2588">
                  <c:v>30256</c:v>
                </c:pt>
                <c:pt idx="2589">
                  <c:v>30257</c:v>
                </c:pt>
                <c:pt idx="2590">
                  <c:v>30258</c:v>
                </c:pt>
                <c:pt idx="2591">
                  <c:v>30259</c:v>
                </c:pt>
                <c:pt idx="2592">
                  <c:v>30260</c:v>
                </c:pt>
                <c:pt idx="2593">
                  <c:v>30261</c:v>
                </c:pt>
                <c:pt idx="2594">
                  <c:v>30262</c:v>
                </c:pt>
                <c:pt idx="2595">
                  <c:v>30263</c:v>
                </c:pt>
                <c:pt idx="2596">
                  <c:v>30264</c:v>
                </c:pt>
                <c:pt idx="2597">
                  <c:v>30265</c:v>
                </c:pt>
                <c:pt idx="2598">
                  <c:v>30266</c:v>
                </c:pt>
                <c:pt idx="2599">
                  <c:v>30267</c:v>
                </c:pt>
                <c:pt idx="2600">
                  <c:v>30268</c:v>
                </c:pt>
                <c:pt idx="2601">
                  <c:v>30269</c:v>
                </c:pt>
                <c:pt idx="2602">
                  <c:v>30270</c:v>
                </c:pt>
                <c:pt idx="2603">
                  <c:v>30271</c:v>
                </c:pt>
                <c:pt idx="2604">
                  <c:v>30272</c:v>
                </c:pt>
                <c:pt idx="2605">
                  <c:v>30273</c:v>
                </c:pt>
                <c:pt idx="2606">
                  <c:v>30274</c:v>
                </c:pt>
                <c:pt idx="2607">
                  <c:v>30275</c:v>
                </c:pt>
                <c:pt idx="2608">
                  <c:v>30276</c:v>
                </c:pt>
                <c:pt idx="2609">
                  <c:v>30277</c:v>
                </c:pt>
                <c:pt idx="2610">
                  <c:v>30278</c:v>
                </c:pt>
                <c:pt idx="2611">
                  <c:v>30279</c:v>
                </c:pt>
                <c:pt idx="2612">
                  <c:v>30280</c:v>
                </c:pt>
                <c:pt idx="2613">
                  <c:v>30281</c:v>
                </c:pt>
                <c:pt idx="2614">
                  <c:v>30282</c:v>
                </c:pt>
                <c:pt idx="2615">
                  <c:v>30283</c:v>
                </c:pt>
                <c:pt idx="2616">
                  <c:v>30284</c:v>
                </c:pt>
                <c:pt idx="2617">
                  <c:v>30285</c:v>
                </c:pt>
                <c:pt idx="2618">
                  <c:v>30286</c:v>
                </c:pt>
                <c:pt idx="2619">
                  <c:v>30287</c:v>
                </c:pt>
                <c:pt idx="2620">
                  <c:v>30288</c:v>
                </c:pt>
                <c:pt idx="2621">
                  <c:v>30289</c:v>
                </c:pt>
                <c:pt idx="2622">
                  <c:v>30290</c:v>
                </c:pt>
                <c:pt idx="2623">
                  <c:v>30291</c:v>
                </c:pt>
                <c:pt idx="2624">
                  <c:v>30292</c:v>
                </c:pt>
                <c:pt idx="2625">
                  <c:v>30293</c:v>
                </c:pt>
                <c:pt idx="2626">
                  <c:v>30294</c:v>
                </c:pt>
                <c:pt idx="2627">
                  <c:v>30295</c:v>
                </c:pt>
                <c:pt idx="2628">
                  <c:v>30296</c:v>
                </c:pt>
                <c:pt idx="2629">
                  <c:v>30297</c:v>
                </c:pt>
                <c:pt idx="2630">
                  <c:v>30298</c:v>
                </c:pt>
                <c:pt idx="2631">
                  <c:v>30299</c:v>
                </c:pt>
                <c:pt idx="2632">
                  <c:v>30300</c:v>
                </c:pt>
                <c:pt idx="2633">
                  <c:v>30301</c:v>
                </c:pt>
                <c:pt idx="2634">
                  <c:v>30302</c:v>
                </c:pt>
                <c:pt idx="2635">
                  <c:v>30303</c:v>
                </c:pt>
                <c:pt idx="2636">
                  <c:v>30304</c:v>
                </c:pt>
                <c:pt idx="2637">
                  <c:v>30305</c:v>
                </c:pt>
                <c:pt idx="2638">
                  <c:v>30306</c:v>
                </c:pt>
                <c:pt idx="2639">
                  <c:v>30307</c:v>
                </c:pt>
                <c:pt idx="2640">
                  <c:v>30308</c:v>
                </c:pt>
                <c:pt idx="2641">
                  <c:v>30309</c:v>
                </c:pt>
                <c:pt idx="2642">
                  <c:v>30310</c:v>
                </c:pt>
                <c:pt idx="2643">
                  <c:v>30311</c:v>
                </c:pt>
                <c:pt idx="2644">
                  <c:v>30312</c:v>
                </c:pt>
                <c:pt idx="2645">
                  <c:v>30313</c:v>
                </c:pt>
                <c:pt idx="2646">
                  <c:v>30314</c:v>
                </c:pt>
                <c:pt idx="2647">
                  <c:v>30315</c:v>
                </c:pt>
                <c:pt idx="2648">
                  <c:v>30316</c:v>
                </c:pt>
                <c:pt idx="2649">
                  <c:v>30317</c:v>
                </c:pt>
                <c:pt idx="2650">
                  <c:v>30318</c:v>
                </c:pt>
                <c:pt idx="2651">
                  <c:v>30319</c:v>
                </c:pt>
                <c:pt idx="2652">
                  <c:v>30320</c:v>
                </c:pt>
                <c:pt idx="2653">
                  <c:v>30321</c:v>
                </c:pt>
                <c:pt idx="2654">
                  <c:v>30322</c:v>
                </c:pt>
                <c:pt idx="2655">
                  <c:v>30323</c:v>
                </c:pt>
                <c:pt idx="2656">
                  <c:v>30324</c:v>
                </c:pt>
                <c:pt idx="2657">
                  <c:v>30325</c:v>
                </c:pt>
                <c:pt idx="2658">
                  <c:v>30326</c:v>
                </c:pt>
                <c:pt idx="2659">
                  <c:v>30327</c:v>
                </c:pt>
                <c:pt idx="2660">
                  <c:v>30328</c:v>
                </c:pt>
                <c:pt idx="2661">
                  <c:v>30329</c:v>
                </c:pt>
                <c:pt idx="2662">
                  <c:v>30330</c:v>
                </c:pt>
                <c:pt idx="2663">
                  <c:v>30331</c:v>
                </c:pt>
                <c:pt idx="2664">
                  <c:v>30332</c:v>
                </c:pt>
                <c:pt idx="2665">
                  <c:v>30333</c:v>
                </c:pt>
                <c:pt idx="2666">
                  <c:v>30334</c:v>
                </c:pt>
                <c:pt idx="2667">
                  <c:v>30335</c:v>
                </c:pt>
                <c:pt idx="2668">
                  <c:v>30336</c:v>
                </c:pt>
                <c:pt idx="2669">
                  <c:v>30337</c:v>
                </c:pt>
                <c:pt idx="2670">
                  <c:v>30338</c:v>
                </c:pt>
                <c:pt idx="2671">
                  <c:v>30339</c:v>
                </c:pt>
                <c:pt idx="2672">
                  <c:v>30340</c:v>
                </c:pt>
                <c:pt idx="2673">
                  <c:v>30341</c:v>
                </c:pt>
                <c:pt idx="2674">
                  <c:v>30342</c:v>
                </c:pt>
                <c:pt idx="2675">
                  <c:v>30343</c:v>
                </c:pt>
                <c:pt idx="2676">
                  <c:v>30344</c:v>
                </c:pt>
                <c:pt idx="2677">
                  <c:v>30345</c:v>
                </c:pt>
                <c:pt idx="2678">
                  <c:v>30346</c:v>
                </c:pt>
                <c:pt idx="2679">
                  <c:v>30347</c:v>
                </c:pt>
                <c:pt idx="2680">
                  <c:v>30348</c:v>
                </c:pt>
                <c:pt idx="2681">
                  <c:v>30349</c:v>
                </c:pt>
                <c:pt idx="2682">
                  <c:v>30350</c:v>
                </c:pt>
                <c:pt idx="2683">
                  <c:v>30351</c:v>
                </c:pt>
                <c:pt idx="2684">
                  <c:v>30352</c:v>
                </c:pt>
                <c:pt idx="2685">
                  <c:v>30353</c:v>
                </c:pt>
                <c:pt idx="2686">
                  <c:v>30354</c:v>
                </c:pt>
                <c:pt idx="2687">
                  <c:v>30355</c:v>
                </c:pt>
                <c:pt idx="2688">
                  <c:v>30356</c:v>
                </c:pt>
                <c:pt idx="2689">
                  <c:v>30357</c:v>
                </c:pt>
                <c:pt idx="2690">
                  <c:v>30358</c:v>
                </c:pt>
                <c:pt idx="2691">
                  <c:v>30359</c:v>
                </c:pt>
                <c:pt idx="2692">
                  <c:v>30360</c:v>
                </c:pt>
                <c:pt idx="2693">
                  <c:v>30361</c:v>
                </c:pt>
                <c:pt idx="2694">
                  <c:v>30362</c:v>
                </c:pt>
                <c:pt idx="2695">
                  <c:v>30363</c:v>
                </c:pt>
                <c:pt idx="2696">
                  <c:v>30364</c:v>
                </c:pt>
                <c:pt idx="2697">
                  <c:v>30365</c:v>
                </c:pt>
                <c:pt idx="2698">
                  <c:v>30366</c:v>
                </c:pt>
                <c:pt idx="2699">
                  <c:v>30367</c:v>
                </c:pt>
                <c:pt idx="2700">
                  <c:v>30368</c:v>
                </c:pt>
                <c:pt idx="2701">
                  <c:v>30369</c:v>
                </c:pt>
                <c:pt idx="2702">
                  <c:v>30370</c:v>
                </c:pt>
                <c:pt idx="2703">
                  <c:v>30371</c:v>
                </c:pt>
                <c:pt idx="2704">
                  <c:v>30372</c:v>
                </c:pt>
                <c:pt idx="2705">
                  <c:v>30373</c:v>
                </c:pt>
                <c:pt idx="2706">
                  <c:v>30374</c:v>
                </c:pt>
                <c:pt idx="2707">
                  <c:v>30375</c:v>
                </c:pt>
                <c:pt idx="2708">
                  <c:v>30376</c:v>
                </c:pt>
                <c:pt idx="2709">
                  <c:v>30377</c:v>
                </c:pt>
                <c:pt idx="2710">
                  <c:v>30378</c:v>
                </c:pt>
                <c:pt idx="2711">
                  <c:v>30379</c:v>
                </c:pt>
                <c:pt idx="2712">
                  <c:v>30380</c:v>
                </c:pt>
                <c:pt idx="2713">
                  <c:v>30381</c:v>
                </c:pt>
                <c:pt idx="2714">
                  <c:v>30382</c:v>
                </c:pt>
                <c:pt idx="2715">
                  <c:v>30383</c:v>
                </c:pt>
                <c:pt idx="2716">
                  <c:v>30384</c:v>
                </c:pt>
                <c:pt idx="2717">
                  <c:v>30385</c:v>
                </c:pt>
                <c:pt idx="2718">
                  <c:v>30386</c:v>
                </c:pt>
                <c:pt idx="2719">
                  <c:v>30387</c:v>
                </c:pt>
                <c:pt idx="2720">
                  <c:v>30388</c:v>
                </c:pt>
                <c:pt idx="2721">
                  <c:v>30389</c:v>
                </c:pt>
                <c:pt idx="2722">
                  <c:v>30390</c:v>
                </c:pt>
                <c:pt idx="2723">
                  <c:v>30391</c:v>
                </c:pt>
                <c:pt idx="2724">
                  <c:v>30392</c:v>
                </c:pt>
                <c:pt idx="2725">
                  <c:v>30393</c:v>
                </c:pt>
                <c:pt idx="2726">
                  <c:v>30394</c:v>
                </c:pt>
                <c:pt idx="2727">
                  <c:v>30395</c:v>
                </c:pt>
                <c:pt idx="2728">
                  <c:v>30396</c:v>
                </c:pt>
                <c:pt idx="2729">
                  <c:v>30397</c:v>
                </c:pt>
                <c:pt idx="2730">
                  <c:v>30398</c:v>
                </c:pt>
                <c:pt idx="2731">
                  <c:v>30399</c:v>
                </c:pt>
                <c:pt idx="2732">
                  <c:v>30400</c:v>
                </c:pt>
                <c:pt idx="2733">
                  <c:v>30401</c:v>
                </c:pt>
                <c:pt idx="2734">
                  <c:v>30402</c:v>
                </c:pt>
                <c:pt idx="2735">
                  <c:v>30403</c:v>
                </c:pt>
                <c:pt idx="2736">
                  <c:v>30404</c:v>
                </c:pt>
                <c:pt idx="2737">
                  <c:v>30405</c:v>
                </c:pt>
                <c:pt idx="2738">
                  <c:v>30406</c:v>
                </c:pt>
                <c:pt idx="2739">
                  <c:v>30407</c:v>
                </c:pt>
                <c:pt idx="2740">
                  <c:v>30408</c:v>
                </c:pt>
                <c:pt idx="2741">
                  <c:v>30409</c:v>
                </c:pt>
                <c:pt idx="2742">
                  <c:v>30410</c:v>
                </c:pt>
                <c:pt idx="2743">
                  <c:v>30411</c:v>
                </c:pt>
                <c:pt idx="2744">
                  <c:v>30412</c:v>
                </c:pt>
                <c:pt idx="2745">
                  <c:v>30413</c:v>
                </c:pt>
                <c:pt idx="2746">
                  <c:v>30414</c:v>
                </c:pt>
                <c:pt idx="2747">
                  <c:v>30415</c:v>
                </c:pt>
                <c:pt idx="2748">
                  <c:v>30416</c:v>
                </c:pt>
                <c:pt idx="2749">
                  <c:v>30417</c:v>
                </c:pt>
                <c:pt idx="2750">
                  <c:v>30418</c:v>
                </c:pt>
                <c:pt idx="2751">
                  <c:v>30419</c:v>
                </c:pt>
                <c:pt idx="2752">
                  <c:v>30420</c:v>
                </c:pt>
                <c:pt idx="2753">
                  <c:v>30421</c:v>
                </c:pt>
                <c:pt idx="2754">
                  <c:v>30422</c:v>
                </c:pt>
                <c:pt idx="2755">
                  <c:v>30423</c:v>
                </c:pt>
                <c:pt idx="2756">
                  <c:v>30424</c:v>
                </c:pt>
                <c:pt idx="2757">
                  <c:v>30425</c:v>
                </c:pt>
                <c:pt idx="2758">
                  <c:v>30426</c:v>
                </c:pt>
                <c:pt idx="2759">
                  <c:v>30427</c:v>
                </c:pt>
                <c:pt idx="2760">
                  <c:v>30428</c:v>
                </c:pt>
                <c:pt idx="2761">
                  <c:v>30429</c:v>
                </c:pt>
                <c:pt idx="2762">
                  <c:v>30430</c:v>
                </c:pt>
                <c:pt idx="2763">
                  <c:v>30431</c:v>
                </c:pt>
                <c:pt idx="2764">
                  <c:v>30432</c:v>
                </c:pt>
                <c:pt idx="2765">
                  <c:v>30433</c:v>
                </c:pt>
                <c:pt idx="2766">
                  <c:v>30434</c:v>
                </c:pt>
                <c:pt idx="2767">
                  <c:v>30435</c:v>
                </c:pt>
                <c:pt idx="2768">
                  <c:v>30436</c:v>
                </c:pt>
                <c:pt idx="2769">
                  <c:v>30437</c:v>
                </c:pt>
                <c:pt idx="2770">
                  <c:v>30438</c:v>
                </c:pt>
                <c:pt idx="2771">
                  <c:v>30439</c:v>
                </c:pt>
                <c:pt idx="2772">
                  <c:v>30440</c:v>
                </c:pt>
                <c:pt idx="2773">
                  <c:v>30441</c:v>
                </c:pt>
                <c:pt idx="2774">
                  <c:v>30442</c:v>
                </c:pt>
                <c:pt idx="2775">
                  <c:v>30443</c:v>
                </c:pt>
                <c:pt idx="2776">
                  <c:v>30444</c:v>
                </c:pt>
                <c:pt idx="2777">
                  <c:v>30445</c:v>
                </c:pt>
                <c:pt idx="2778">
                  <c:v>30446</c:v>
                </c:pt>
                <c:pt idx="2779">
                  <c:v>30447</c:v>
                </c:pt>
                <c:pt idx="2780">
                  <c:v>30448</c:v>
                </c:pt>
                <c:pt idx="2781">
                  <c:v>30449</c:v>
                </c:pt>
                <c:pt idx="2782">
                  <c:v>30450</c:v>
                </c:pt>
                <c:pt idx="2783">
                  <c:v>30451</c:v>
                </c:pt>
                <c:pt idx="2784">
                  <c:v>30452</c:v>
                </c:pt>
                <c:pt idx="2785">
                  <c:v>30453</c:v>
                </c:pt>
                <c:pt idx="2786">
                  <c:v>30454</c:v>
                </c:pt>
                <c:pt idx="2787">
                  <c:v>30455</c:v>
                </c:pt>
                <c:pt idx="2788">
                  <c:v>30456</c:v>
                </c:pt>
                <c:pt idx="2789">
                  <c:v>30457</c:v>
                </c:pt>
                <c:pt idx="2790">
                  <c:v>30458</c:v>
                </c:pt>
                <c:pt idx="2791">
                  <c:v>30459</c:v>
                </c:pt>
                <c:pt idx="2792">
                  <c:v>30460</c:v>
                </c:pt>
                <c:pt idx="2793">
                  <c:v>30461</c:v>
                </c:pt>
                <c:pt idx="2794">
                  <c:v>30462</c:v>
                </c:pt>
                <c:pt idx="2795">
                  <c:v>30463</c:v>
                </c:pt>
                <c:pt idx="2796">
                  <c:v>30464</c:v>
                </c:pt>
                <c:pt idx="2797">
                  <c:v>30465</c:v>
                </c:pt>
                <c:pt idx="2798">
                  <c:v>30466</c:v>
                </c:pt>
                <c:pt idx="2799">
                  <c:v>30467</c:v>
                </c:pt>
                <c:pt idx="2800">
                  <c:v>30468</c:v>
                </c:pt>
                <c:pt idx="2801">
                  <c:v>30469</c:v>
                </c:pt>
                <c:pt idx="2802">
                  <c:v>30470</c:v>
                </c:pt>
                <c:pt idx="2803">
                  <c:v>30471</c:v>
                </c:pt>
                <c:pt idx="2804">
                  <c:v>30472</c:v>
                </c:pt>
                <c:pt idx="2805">
                  <c:v>30473</c:v>
                </c:pt>
                <c:pt idx="2806">
                  <c:v>30474</c:v>
                </c:pt>
                <c:pt idx="2807">
                  <c:v>30475</c:v>
                </c:pt>
                <c:pt idx="2808">
                  <c:v>30476</c:v>
                </c:pt>
                <c:pt idx="2809">
                  <c:v>30477</c:v>
                </c:pt>
                <c:pt idx="2810">
                  <c:v>30478</c:v>
                </c:pt>
                <c:pt idx="2811">
                  <c:v>30479</c:v>
                </c:pt>
                <c:pt idx="2812">
                  <c:v>30480</c:v>
                </c:pt>
                <c:pt idx="2813">
                  <c:v>30481</c:v>
                </c:pt>
                <c:pt idx="2814">
                  <c:v>30482</c:v>
                </c:pt>
                <c:pt idx="2815">
                  <c:v>30483</c:v>
                </c:pt>
                <c:pt idx="2816">
                  <c:v>30484</c:v>
                </c:pt>
                <c:pt idx="2817">
                  <c:v>30485</c:v>
                </c:pt>
                <c:pt idx="2818">
                  <c:v>30486</c:v>
                </c:pt>
                <c:pt idx="2819">
                  <c:v>30487</c:v>
                </c:pt>
                <c:pt idx="2820">
                  <c:v>30488</c:v>
                </c:pt>
                <c:pt idx="2821">
                  <c:v>30489</c:v>
                </c:pt>
                <c:pt idx="2822">
                  <c:v>30490</c:v>
                </c:pt>
                <c:pt idx="2823">
                  <c:v>30491</c:v>
                </c:pt>
                <c:pt idx="2824">
                  <c:v>30492</c:v>
                </c:pt>
                <c:pt idx="2825">
                  <c:v>30493</c:v>
                </c:pt>
                <c:pt idx="2826">
                  <c:v>30494</c:v>
                </c:pt>
                <c:pt idx="2827">
                  <c:v>30495</c:v>
                </c:pt>
                <c:pt idx="2828">
                  <c:v>30496</c:v>
                </c:pt>
                <c:pt idx="2829">
                  <c:v>30497</c:v>
                </c:pt>
                <c:pt idx="2830">
                  <c:v>30498</c:v>
                </c:pt>
                <c:pt idx="2831">
                  <c:v>30499</c:v>
                </c:pt>
                <c:pt idx="2832">
                  <c:v>30500</c:v>
                </c:pt>
                <c:pt idx="2833">
                  <c:v>30501</c:v>
                </c:pt>
                <c:pt idx="2834">
                  <c:v>30502</c:v>
                </c:pt>
                <c:pt idx="2835">
                  <c:v>30503</c:v>
                </c:pt>
                <c:pt idx="2836">
                  <c:v>30504</c:v>
                </c:pt>
                <c:pt idx="2837">
                  <c:v>30505</c:v>
                </c:pt>
                <c:pt idx="2838">
                  <c:v>30506</c:v>
                </c:pt>
                <c:pt idx="2839">
                  <c:v>30507</c:v>
                </c:pt>
                <c:pt idx="2840">
                  <c:v>30508</c:v>
                </c:pt>
                <c:pt idx="2841">
                  <c:v>30509</c:v>
                </c:pt>
                <c:pt idx="2842">
                  <c:v>30510</c:v>
                </c:pt>
                <c:pt idx="2843">
                  <c:v>30511</c:v>
                </c:pt>
                <c:pt idx="2844">
                  <c:v>30512</c:v>
                </c:pt>
                <c:pt idx="2845">
                  <c:v>30513</c:v>
                </c:pt>
                <c:pt idx="2846">
                  <c:v>30514</c:v>
                </c:pt>
                <c:pt idx="2847">
                  <c:v>30515</c:v>
                </c:pt>
                <c:pt idx="2848">
                  <c:v>30516</c:v>
                </c:pt>
                <c:pt idx="2849">
                  <c:v>30517</c:v>
                </c:pt>
                <c:pt idx="2850">
                  <c:v>30518</c:v>
                </c:pt>
                <c:pt idx="2851">
                  <c:v>30519</c:v>
                </c:pt>
                <c:pt idx="2852">
                  <c:v>30520</c:v>
                </c:pt>
                <c:pt idx="2853">
                  <c:v>30521</c:v>
                </c:pt>
                <c:pt idx="2854">
                  <c:v>30522</c:v>
                </c:pt>
                <c:pt idx="2855">
                  <c:v>30523</c:v>
                </c:pt>
                <c:pt idx="2856">
                  <c:v>30524</c:v>
                </c:pt>
                <c:pt idx="2857">
                  <c:v>30525</c:v>
                </c:pt>
                <c:pt idx="2858">
                  <c:v>30526</c:v>
                </c:pt>
                <c:pt idx="2859">
                  <c:v>30527</c:v>
                </c:pt>
                <c:pt idx="2860">
                  <c:v>30528</c:v>
                </c:pt>
                <c:pt idx="2861">
                  <c:v>30529</c:v>
                </c:pt>
                <c:pt idx="2862">
                  <c:v>30530</c:v>
                </c:pt>
                <c:pt idx="2863">
                  <c:v>30531</c:v>
                </c:pt>
                <c:pt idx="2864">
                  <c:v>30532</c:v>
                </c:pt>
                <c:pt idx="2865">
                  <c:v>30533</c:v>
                </c:pt>
                <c:pt idx="2866">
                  <c:v>30534</c:v>
                </c:pt>
                <c:pt idx="2867">
                  <c:v>30535</c:v>
                </c:pt>
                <c:pt idx="2868">
                  <c:v>30536</c:v>
                </c:pt>
                <c:pt idx="2869">
                  <c:v>30537</c:v>
                </c:pt>
                <c:pt idx="2870">
                  <c:v>30538</c:v>
                </c:pt>
                <c:pt idx="2871">
                  <c:v>30539</c:v>
                </c:pt>
                <c:pt idx="2872">
                  <c:v>30540</c:v>
                </c:pt>
                <c:pt idx="2873">
                  <c:v>30541</c:v>
                </c:pt>
                <c:pt idx="2874">
                  <c:v>30542</c:v>
                </c:pt>
                <c:pt idx="2875">
                  <c:v>30543</c:v>
                </c:pt>
                <c:pt idx="2876">
                  <c:v>30544</c:v>
                </c:pt>
                <c:pt idx="2877">
                  <c:v>30545</c:v>
                </c:pt>
                <c:pt idx="2878">
                  <c:v>30546</c:v>
                </c:pt>
                <c:pt idx="2879">
                  <c:v>30547</c:v>
                </c:pt>
                <c:pt idx="2880">
                  <c:v>30548</c:v>
                </c:pt>
                <c:pt idx="2881">
                  <c:v>30549</c:v>
                </c:pt>
                <c:pt idx="2882">
                  <c:v>30550</c:v>
                </c:pt>
                <c:pt idx="2883">
                  <c:v>30551</c:v>
                </c:pt>
                <c:pt idx="2884">
                  <c:v>30552</c:v>
                </c:pt>
                <c:pt idx="2885">
                  <c:v>30553</c:v>
                </c:pt>
                <c:pt idx="2886">
                  <c:v>30554</c:v>
                </c:pt>
                <c:pt idx="2887">
                  <c:v>30555</c:v>
                </c:pt>
                <c:pt idx="2888">
                  <c:v>30556</c:v>
                </c:pt>
                <c:pt idx="2889">
                  <c:v>30557</c:v>
                </c:pt>
                <c:pt idx="2890">
                  <c:v>30558</c:v>
                </c:pt>
                <c:pt idx="2891">
                  <c:v>30559</c:v>
                </c:pt>
                <c:pt idx="2892">
                  <c:v>30560</c:v>
                </c:pt>
                <c:pt idx="2893">
                  <c:v>30561</c:v>
                </c:pt>
                <c:pt idx="2894">
                  <c:v>30562</c:v>
                </c:pt>
                <c:pt idx="2895">
                  <c:v>30563</c:v>
                </c:pt>
                <c:pt idx="2896">
                  <c:v>30564</c:v>
                </c:pt>
                <c:pt idx="2897">
                  <c:v>30565</c:v>
                </c:pt>
                <c:pt idx="2898">
                  <c:v>30566</c:v>
                </c:pt>
                <c:pt idx="2899">
                  <c:v>30567</c:v>
                </c:pt>
                <c:pt idx="2900">
                  <c:v>30568</c:v>
                </c:pt>
                <c:pt idx="2901">
                  <c:v>30569</c:v>
                </c:pt>
                <c:pt idx="2902">
                  <c:v>30570</c:v>
                </c:pt>
                <c:pt idx="2903">
                  <c:v>30571</c:v>
                </c:pt>
                <c:pt idx="2904">
                  <c:v>30572</c:v>
                </c:pt>
                <c:pt idx="2905">
                  <c:v>30573</c:v>
                </c:pt>
                <c:pt idx="2906">
                  <c:v>30574</c:v>
                </c:pt>
                <c:pt idx="2907">
                  <c:v>30575</c:v>
                </c:pt>
                <c:pt idx="2908">
                  <c:v>30576</c:v>
                </c:pt>
                <c:pt idx="2909">
                  <c:v>30577</c:v>
                </c:pt>
                <c:pt idx="2910">
                  <c:v>30578</c:v>
                </c:pt>
                <c:pt idx="2911">
                  <c:v>30579</c:v>
                </c:pt>
                <c:pt idx="2912">
                  <c:v>30580</c:v>
                </c:pt>
                <c:pt idx="2913">
                  <c:v>30581</c:v>
                </c:pt>
                <c:pt idx="2914">
                  <c:v>30582</c:v>
                </c:pt>
                <c:pt idx="2915">
                  <c:v>30583</c:v>
                </c:pt>
                <c:pt idx="2916">
                  <c:v>30584</c:v>
                </c:pt>
                <c:pt idx="2917">
                  <c:v>30585</c:v>
                </c:pt>
                <c:pt idx="2918">
                  <c:v>30586</c:v>
                </c:pt>
                <c:pt idx="2919">
                  <c:v>30587</c:v>
                </c:pt>
                <c:pt idx="2920">
                  <c:v>30588</c:v>
                </c:pt>
                <c:pt idx="2921">
                  <c:v>30589</c:v>
                </c:pt>
                <c:pt idx="2922">
                  <c:v>30590</c:v>
                </c:pt>
                <c:pt idx="2923">
                  <c:v>30591</c:v>
                </c:pt>
                <c:pt idx="2924">
                  <c:v>30592</c:v>
                </c:pt>
                <c:pt idx="2925">
                  <c:v>30593</c:v>
                </c:pt>
                <c:pt idx="2926">
                  <c:v>30594</c:v>
                </c:pt>
                <c:pt idx="2927">
                  <c:v>30595</c:v>
                </c:pt>
                <c:pt idx="2928">
                  <c:v>30596</c:v>
                </c:pt>
                <c:pt idx="2929">
                  <c:v>30597</c:v>
                </c:pt>
                <c:pt idx="2930">
                  <c:v>30598</c:v>
                </c:pt>
                <c:pt idx="2931">
                  <c:v>30599</c:v>
                </c:pt>
                <c:pt idx="2932">
                  <c:v>30600</c:v>
                </c:pt>
                <c:pt idx="2933">
                  <c:v>30601</c:v>
                </c:pt>
                <c:pt idx="2934">
                  <c:v>30602</c:v>
                </c:pt>
                <c:pt idx="2935">
                  <c:v>30603</c:v>
                </c:pt>
                <c:pt idx="2936">
                  <c:v>30604</c:v>
                </c:pt>
                <c:pt idx="2937">
                  <c:v>30605</c:v>
                </c:pt>
                <c:pt idx="2938">
                  <c:v>30606</c:v>
                </c:pt>
                <c:pt idx="2939">
                  <c:v>30607</c:v>
                </c:pt>
                <c:pt idx="2940">
                  <c:v>30608</c:v>
                </c:pt>
                <c:pt idx="2941">
                  <c:v>30609</c:v>
                </c:pt>
                <c:pt idx="2942">
                  <c:v>30610</c:v>
                </c:pt>
                <c:pt idx="2943">
                  <c:v>30611</c:v>
                </c:pt>
                <c:pt idx="2944">
                  <c:v>30612</c:v>
                </c:pt>
                <c:pt idx="2945">
                  <c:v>30613</c:v>
                </c:pt>
                <c:pt idx="2946">
                  <c:v>30614</c:v>
                </c:pt>
                <c:pt idx="2947">
                  <c:v>30615</c:v>
                </c:pt>
                <c:pt idx="2948">
                  <c:v>30616</c:v>
                </c:pt>
                <c:pt idx="2949">
                  <c:v>30617</c:v>
                </c:pt>
                <c:pt idx="2950">
                  <c:v>30618</c:v>
                </c:pt>
                <c:pt idx="2951">
                  <c:v>30619</c:v>
                </c:pt>
                <c:pt idx="2952">
                  <c:v>30620</c:v>
                </c:pt>
                <c:pt idx="2953">
                  <c:v>30621</c:v>
                </c:pt>
                <c:pt idx="2954">
                  <c:v>30622</c:v>
                </c:pt>
                <c:pt idx="2955">
                  <c:v>30623</c:v>
                </c:pt>
                <c:pt idx="2956">
                  <c:v>30624</c:v>
                </c:pt>
                <c:pt idx="2957">
                  <c:v>30625</c:v>
                </c:pt>
                <c:pt idx="2958">
                  <c:v>30626</c:v>
                </c:pt>
                <c:pt idx="2959">
                  <c:v>30627</c:v>
                </c:pt>
                <c:pt idx="2960">
                  <c:v>30628</c:v>
                </c:pt>
                <c:pt idx="2961">
                  <c:v>30629</c:v>
                </c:pt>
                <c:pt idx="2962">
                  <c:v>30630</c:v>
                </c:pt>
                <c:pt idx="2963">
                  <c:v>30631</c:v>
                </c:pt>
                <c:pt idx="2964">
                  <c:v>30632</c:v>
                </c:pt>
                <c:pt idx="2965">
                  <c:v>30633</c:v>
                </c:pt>
                <c:pt idx="2966">
                  <c:v>30634</c:v>
                </c:pt>
                <c:pt idx="2967">
                  <c:v>30635</c:v>
                </c:pt>
                <c:pt idx="2968">
                  <c:v>30636</c:v>
                </c:pt>
                <c:pt idx="2969">
                  <c:v>30637</c:v>
                </c:pt>
                <c:pt idx="2970">
                  <c:v>30638</c:v>
                </c:pt>
                <c:pt idx="2971">
                  <c:v>30639</c:v>
                </c:pt>
                <c:pt idx="2972">
                  <c:v>30640</c:v>
                </c:pt>
                <c:pt idx="2973">
                  <c:v>30641</c:v>
                </c:pt>
                <c:pt idx="2974">
                  <c:v>30642</c:v>
                </c:pt>
                <c:pt idx="2975">
                  <c:v>30643</c:v>
                </c:pt>
                <c:pt idx="2976">
                  <c:v>30644</c:v>
                </c:pt>
                <c:pt idx="2977">
                  <c:v>30645</c:v>
                </c:pt>
                <c:pt idx="2978">
                  <c:v>30646</c:v>
                </c:pt>
                <c:pt idx="2979">
                  <c:v>30647</c:v>
                </c:pt>
                <c:pt idx="2980">
                  <c:v>30648</c:v>
                </c:pt>
                <c:pt idx="2981">
                  <c:v>30649</c:v>
                </c:pt>
                <c:pt idx="2982">
                  <c:v>30650</c:v>
                </c:pt>
                <c:pt idx="2983">
                  <c:v>30651</c:v>
                </c:pt>
                <c:pt idx="2984">
                  <c:v>30652</c:v>
                </c:pt>
                <c:pt idx="2985">
                  <c:v>30653</c:v>
                </c:pt>
                <c:pt idx="2986">
                  <c:v>30654</c:v>
                </c:pt>
                <c:pt idx="2987">
                  <c:v>30655</c:v>
                </c:pt>
                <c:pt idx="2988">
                  <c:v>30656</c:v>
                </c:pt>
                <c:pt idx="2989">
                  <c:v>30657</c:v>
                </c:pt>
                <c:pt idx="2990">
                  <c:v>30658</c:v>
                </c:pt>
                <c:pt idx="2991">
                  <c:v>30659</c:v>
                </c:pt>
                <c:pt idx="2992">
                  <c:v>30660</c:v>
                </c:pt>
                <c:pt idx="2993">
                  <c:v>30661</c:v>
                </c:pt>
                <c:pt idx="2994">
                  <c:v>30662</c:v>
                </c:pt>
                <c:pt idx="2995">
                  <c:v>30663</c:v>
                </c:pt>
                <c:pt idx="2996">
                  <c:v>30664</c:v>
                </c:pt>
                <c:pt idx="2997">
                  <c:v>30665</c:v>
                </c:pt>
                <c:pt idx="2998">
                  <c:v>30666</c:v>
                </c:pt>
                <c:pt idx="2999">
                  <c:v>30667</c:v>
                </c:pt>
                <c:pt idx="3000">
                  <c:v>30668</c:v>
                </c:pt>
                <c:pt idx="3001">
                  <c:v>30669</c:v>
                </c:pt>
                <c:pt idx="3002">
                  <c:v>30670</c:v>
                </c:pt>
                <c:pt idx="3003">
                  <c:v>30671</c:v>
                </c:pt>
                <c:pt idx="3004">
                  <c:v>30672</c:v>
                </c:pt>
                <c:pt idx="3005">
                  <c:v>30673</c:v>
                </c:pt>
                <c:pt idx="3006">
                  <c:v>30674</c:v>
                </c:pt>
                <c:pt idx="3007">
                  <c:v>30675</c:v>
                </c:pt>
                <c:pt idx="3008">
                  <c:v>30676</c:v>
                </c:pt>
                <c:pt idx="3009">
                  <c:v>30677</c:v>
                </c:pt>
                <c:pt idx="3010">
                  <c:v>30678</c:v>
                </c:pt>
                <c:pt idx="3011">
                  <c:v>30679</c:v>
                </c:pt>
                <c:pt idx="3012">
                  <c:v>30680</c:v>
                </c:pt>
                <c:pt idx="3013">
                  <c:v>30681</c:v>
                </c:pt>
                <c:pt idx="3014">
                  <c:v>30682</c:v>
                </c:pt>
                <c:pt idx="3015">
                  <c:v>30683</c:v>
                </c:pt>
                <c:pt idx="3016">
                  <c:v>30684</c:v>
                </c:pt>
                <c:pt idx="3017">
                  <c:v>30685</c:v>
                </c:pt>
                <c:pt idx="3018">
                  <c:v>30686</c:v>
                </c:pt>
                <c:pt idx="3019">
                  <c:v>30687</c:v>
                </c:pt>
                <c:pt idx="3020">
                  <c:v>30688</c:v>
                </c:pt>
                <c:pt idx="3021">
                  <c:v>30689</c:v>
                </c:pt>
                <c:pt idx="3022">
                  <c:v>30690</c:v>
                </c:pt>
                <c:pt idx="3023">
                  <c:v>30691</c:v>
                </c:pt>
                <c:pt idx="3024">
                  <c:v>30692</c:v>
                </c:pt>
                <c:pt idx="3025">
                  <c:v>30693</c:v>
                </c:pt>
                <c:pt idx="3026">
                  <c:v>30694</c:v>
                </c:pt>
                <c:pt idx="3027">
                  <c:v>30695</c:v>
                </c:pt>
                <c:pt idx="3028">
                  <c:v>30696</c:v>
                </c:pt>
                <c:pt idx="3029">
                  <c:v>30697</c:v>
                </c:pt>
                <c:pt idx="3030">
                  <c:v>30698</c:v>
                </c:pt>
                <c:pt idx="3031">
                  <c:v>30699</c:v>
                </c:pt>
                <c:pt idx="3032">
                  <c:v>30700</c:v>
                </c:pt>
                <c:pt idx="3033">
                  <c:v>30701</c:v>
                </c:pt>
                <c:pt idx="3034">
                  <c:v>30702</c:v>
                </c:pt>
                <c:pt idx="3035">
                  <c:v>30703</c:v>
                </c:pt>
                <c:pt idx="3036">
                  <c:v>30704</c:v>
                </c:pt>
                <c:pt idx="3037">
                  <c:v>30705</c:v>
                </c:pt>
                <c:pt idx="3038">
                  <c:v>30706</c:v>
                </c:pt>
                <c:pt idx="3039">
                  <c:v>30707</c:v>
                </c:pt>
                <c:pt idx="3040">
                  <c:v>30708</c:v>
                </c:pt>
                <c:pt idx="3041">
                  <c:v>30709</c:v>
                </c:pt>
                <c:pt idx="3042">
                  <c:v>30710</c:v>
                </c:pt>
                <c:pt idx="3043">
                  <c:v>30711</c:v>
                </c:pt>
                <c:pt idx="3044">
                  <c:v>30712</c:v>
                </c:pt>
                <c:pt idx="3045">
                  <c:v>30713</c:v>
                </c:pt>
                <c:pt idx="3046">
                  <c:v>30714</c:v>
                </c:pt>
                <c:pt idx="3047">
                  <c:v>30715</c:v>
                </c:pt>
                <c:pt idx="3048">
                  <c:v>30716</c:v>
                </c:pt>
                <c:pt idx="3049">
                  <c:v>30717</c:v>
                </c:pt>
                <c:pt idx="3050">
                  <c:v>30718</c:v>
                </c:pt>
                <c:pt idx="3051">
                  <c:v>30719</c:v>
                </c:pt>
                <c:pt idx="3052">
                  <c:v>30720</c:v>
                </c:pt>
                <c:pt idx="3053">
                  <c:v>30721</c:v>
                </c:pt>
                <c:pt idx="3054">
                  <c:v>30722</c:v>
                </c:pt>
                <c:pt idx="3055">
                  <c:v>30723</c:v>
                </c:pt>
                <c:pt idx="3056">
                  <c:v>30724</c:v>
                </c:pt>
                <c:pt idx="3057">
                  <c:v>30725</c:v>
                </c:pt>
                <c:pt idx="3058">
                  <c:v>30726</c:v>
                </c:pt>
                <c:pt idx="3059">
                  <c:v>30727</c:v>
                </c:pt>
                <c:pt idx="3060">
                  <c:v>30728</c:v>
                </c:pt>
                <c:pt idx="3061">
                  <c:v>30729</c:v>
                </c:pt>
                <c:pt idx="3062">
                  <c:v>30730</c:v>
                </c:pt>
                <c:pt idx="3063">
                  <c:v>30731</c:v>
                </c:pt>
                <c:pt idx="3064">
                  <c:v>30732</c:v>
                </c:pt>
                <c:pt idx="3065">
                  <c:v>30733</c:v>
                </c:pt>
                <c:pt idx="3066">
                  <c:v>30734</c:v>
                </c:pt>
                <c:pt idx="3067">
                  <c:v>30735</c:v>
                </c:pt>
                <c:pt idx="3068">
                  <c:v>30736</c:v>
                </c:pt>
                <c:pt idx="3069">
                  <c:v>30737</c:v>
                </c:pt>
                <c:pt idx="3070">
                  <c:v>30738</c:v>
                </c:pt>
                <c:pt idx="3071">
                  <c:v>30739</c:v>
                </c:pt>
                <c:pt idx="3072">
                  <c:v>30740</c:v>
                </c:pt>
                <c:pt idx="3073">
                  <c:v>30741</c:v>
                </c:pt>
                <c:pt idx="3074">
                  <c:v>30742</c:v>
                </c:pt>
                <c:pt idx="3075">
                  <c:v>30743</c:v>
                </c:pt>
                <c:pt idx="3076">
                  <c:v>30744</c:v>
                </c:pt>
                <c:pt idx="3077">
                  <c:v>30745</c:v>
                </c:pt>
                <c:pt idx="3078">
                  <c:v>30746</c:v>
                </c:pt>
                <c:pt idx="3079">
                  <c:v>30747</c:v>
                </c:pt>
                <c:pt idx="3080">
                  <c:v>30748</c:v>
                </c:pt>
                <c:pt idx="3081">
                  <c:v>30749</c:v>
                </c:pt>
                <c:pt idx="3082">
                  <c:v>30750</c:v>
                </c:pt>
                <c:pt idx="3083">
                  <c:v>30751</c:v>
                </c:pt>
                <c:pt idx="3084">
                  <c:v>30752</c:v>
                </c:pt>
                <c:pt idx="3085">
                  <c:v>30753</c:v>
                </c:pt>
                <c:pt idx="3086">
                  <c:v>30754</c:v>
                </c:pt>
                <c:pt idx="3087">
                  <c:v>30755</c:v>
                </c:pt>
                <c:pt idx="3088">
                  <c:v>30756</c:v>
                </c:pt>
                <c:pt idx="3089">
                  <c:v>30757</c:v>
                </c:pt>
                <c:pt idx="3090">
                  <c:v>30758</c:v>
                </c:pt>
                <c:pt idx="3091">
                  <c:v>30759</c:v>
                </c:pt>
                <c:pt idx="3092">
                  <c:v>30760</c:v>
                </c:pt>
                <c:pt idx="3093">
                  <c:v>30761</c:v>
                </c:pt>
                <c:pt idx="3094">
                  <c:v>30762</c:v>
                </c:pt>
                <c:pt idx="3095">
                  <c:v>30763</c:v>
                </c:pt>
                <c:pt idx="3096">
                  <c:v>30764</c:v>
                </c:pt>
                <c:pt idx="3097">
                  <c:v>30765</c:v>
                </c:pt>
                <c:pt idx="3098">
                  <c:v>30766</c:v>
                </c:pt>
                <c:pt idx="3099">
                  <c:v>30767</c:v>
                </c:pt>
                <c:pt idx="3100">
                  <c:v>30768</c:v>
                </c:pt>
                <c:pt idx="3101">
                  <c:v>30769</c:v>
                </c:pt>
                <c:pt idx="3102">
                  <c:v>30770</c:v>
                </c:pt>
                <c:pt idx="3103">
                  <c:v>30771</c:v>
                </c:pt>
                <c:pt idx="3104">
                  <c:v>30772</c:v>
                </c:pt>
                <c:pt idx="3105">
                  <c:v>30773</c:v>
                </c:pt>
                <c:pt idx="3106">
                  <c:v>30774</c:v>
                </c:pt>
                <c:pt idx="3107">
                  <c:v>30775</c:v>
                </c:pt>
                <c:pt idx="3108">
                  <c:v>30776</c:v>
                </c:pt>
                <c:pt idx="3109">
                  <c:v>30777</c:v>
                </c:pt>
                <c:pt idx="3110">
                  <c:v>30778</c:v>
                </c:pt>
                <c:pt idx="3111">
                  <c:v>30779</c:v>
                </c:pt>
                <c:pt idx="3112">
                  <c:v>30780</c:v>
                </c:pt>
                <c:pt idx="3113">
                  <c:v>30781</c:v>
                </c:pt>
                <c:pt idx="3114">
                  <c:v>30782</c:v>
                </c:pt>
                <c:pt idx="3115">
                  <c:v>30783</c:v>
                </c:pt>
                <c:pt idx="3116">
                  <c:v>30784</c:v>
                </c:pt>
                <c:pt idx="3117">
                  <c:v>30785</c:v>
                </c:pt>
                <c:pt idx="3118">
                  <c:v>30786</c:v>
                </c:pt>
                <c:pt idx="3119">
                  <c:v>30787</c:v>
                </c:pt>
                <c:pt idx="3120">
                  <c:v>30788</c:v>
                </c:pt>
                <c:pt idx="3121">
                  <c:v>30789</c:v>
                </c:pt>
                <c:pt idx="3122">
                  <c:v>30790</c:v>
                </c:pt>
                <c:pt idx="3123">
                  <c:v>30791</c:v>
                </c:pt>
                <c:pt idx="3124">
                  <c:v>30792</c:v>
                </c:pt>
                <c:pt idx="3125">
                  <c:v>30793</c:v>
                </c:pt>
                <c:pt idx="3126">
                  <c:v>30794</c:v>
                </c:pt>
                <c:pt idx="3127">
                  <c:v>30795</c:v>
                </c:pt>
                <c:pt idx="3128">
                  <c:v>30796</c:v>
                </c:pt>
                <c:pt idx="3129">
                  <c:v>30797</c:v>
                </c:pt>
                <c:pt idx="3130">
                  <c:v>30798</c:v>
                </c:pt>
                <c:pt idx="3131">
                  <c:v>30799</c:v>
                </c:pt>
                <c:pt idx="3132">
                  <c:v>30800</c:v>
                </c:pt>
                <c:pt idx="3133">
                  <c:v>30801</c:v>
                </c:pt>
                <c:pt idx="3134">
                  <c:v>30802</c:v>
                </c:pt>
                <c:pt idx="3135">
                  <c:v>30803</c:v>
                </c:pt>
                <c:pt idx="3136">
                  <c:v>30804</c:v>
                </c:pt>
                <c:pt idx="3137">
                  <c:v>30805</c:v>
                </c:pt>
                <c:pt idx="3138">
                  <c:v>30806</c:v>
                </c:pt>
                <c:pt idx="3139">
                  <c:v>30807</c:v>
                </c:pt>
                <c:pt idx="3140">
                  <c:v>30808</c:v>
                </c:pt>
                <c:pt idx="3141">
                  <c:v>30809</c:v>
                </c:pt>
                <c:pt idx="3142">
                  <c:v>30810</c:v>
                </c:pt>
                <c:pt idx="3143">
                  <c:v>30811</c:v>
                </c:pt>
                <c:pt idx="3144">
                  <c:v>30812</c:v>
                </c:pt>
                <c:pt idx="3145">
                  <c:v>30813</c:v>
                </c:pt>
                <c:pt idx="3146">
                  <c:v>30814</c:v>
                </c:pt>
                <c:pt idx="3147">
                  <c:v>30815</c:v>
                </c:pt>
                <c:pt idx="3148">
                  <c:v>30816</c:v>
                </c:pt>
                <c:pt idx="3149">
                  <c:v>30817</c:v>
                </c:pt>
                <c:pt idx="3150">
                  <c:v>30818</c:v>
                </c:pt>
                <c:pt idx="3151">
                  <c:v>30819</c:v>
                </c:pt>
                <c:pt idx="3152">
                  <c:v>30820</c:v>
                </c:pt>
                <c:pt idx="3153">
                  <c:v>30821</c:v>
                </c:pt>
                <c:pt idx="3154">
                  <c:v>30822</c:v>
                </c:pt>
                <c:pt idx="3155">
                  <c:v>30823</c:v>
                </c:pt>
                <c:pt idx="3156">
                  <c:v>30824</c:v>
                </c:pt>
                <c:pt idx="3157">
                  <c:v>30825</c:v>
                </c:pt>
                <c:pt idx="3158">
                  <c:v>30826</c:v>
                </c:pt>
                <c:pt idx="3159">
                  <c:v>30827</c:v>
                </c:pt>
                <c:pt idx="3160">
                  <c:v>30828</c:v>
                </c:pt>
                <c:pt idx="3161">
                  <c:v>30829</c:v>
                </c:pt>
                <c:pt idx="3162">
                  <c:v>30830</c:v>
                </c:pt>
                <c:pt idx="3163">
                  <c:v>30831</c:v>
                </c:pt>
                <c:pt idx="3164">
                  <c:v>30832</c:v>
                </c:pt>
                <c:pt idx="3165">
                  <c:v>30833</c:v>
                </c:pt>
                <c:pt idx="3166">
                  <c:v>30834</c:v>
                </c:pt>
                <c:pt idx="3167">
                  <c:v>30835</c:v>
                </c:pt>
                <c:pt idx="3168">
                  <c:v>30836</c:v>
                </c:pt>
                <c:pt idx="3169">
                  <c:v>30837</c:v>
                </c:pt>
                <c:pt idx="3170">
                  <c:v>30838</c:v>
                </c:pt>
                <c:pt idx="3171">
                  <c:v>30839</c:v>
                </c:pt>
                <c:pt idx="3172">
                  <c:v>30840</c:v>
                </c:pt>
                <c:pt idx="3173">
                  <c:v>30841</c:v>
                </c:pt>
                <c:pt idx="3174">
                  <c:v>30842</c:v>
                </c:pt>
                <c:pt idx="3175">
                  <c:v>30843</c:v>
                </c:pt>
                <c:pt idx="3176">
                  <c:v>30844</c:v>
                </c:pt>
                <c:pt idx="3177">
                  <c:v>30845</c:v>
                </c:pt>
                <c:pt idx="3178">
                  <c:v>30846</c:v>
                </c:pt>
                <c:pt idx="3179">
                  <c:v>30847</c:v>
                </c:pt>
                <c:pt idx="3180">
                  <c:v>30848</c:v>
                </c:pt>
                <c:pt idx="3181">
                  <c:v>30849</c:v>
                </c:pt>
                <c:pt idx="3182">
                  <c:v>30850</c:v>
                </c:pt>
                <c:pt idx="3183">
                  <c:v>30851</c:v>
                </c:pt>
                <c:pt idx="3184">
                  <c:v>30852</c:v>
                </c:pt>
                <c:pt idx="3185">
                  <c:v>30853</c:v>
                </c:pt>
                <c:pt idx="3186">
                  <c:v>30854</c:v>
                </c:pt>
                <c:pt idx="3187">
                  <c:v>30855</c:v>
                </c:pt>
                <c:pt idx="3188">
                  <c:v>30856</c:v>
                </c:pt>
                <c:pt idx="3189">
                  <c:v>30857</c:v>
                </c:pt>
                <c:pt idx="3190">
                  <c:v>30858</c:v>
                </c:pt>
                <c:pt idx="3191">
                  <c:v>30859</c:v>
                </c:pt>
                <c:pt idx="3192">
                  <c:v>30860</c:v>
                </c:pt>
                <c:pt idx="3193">
                  <c:v>30861</c:v>
                </c:pt>
                <c:pt idx="3194">
                  <c:v>30862</c:v>
                </c:pt>
                <c:pt idx="3195">
                  <c:v>30863</c:v>
                </c:pt>
                <c:pt idx="3196">
                  <c:v>30864</c:v>
                </c:pt>
                <c:pt idx="3197">
                  <c:v>30865</c:v>
                </c:pt>
                <c:pt idx="3198">
                  <c:v>30866</c:v>
                </c:pt>
                <c:pt idx="3199">
                  <c:v>30867</c:v>
                </c:pt>
                <c:pt idx="3200">
                  <c:v>30868</c:v>
                </c:pt>
                <c:pt idx="3201">
                  <c:v>30869</c:v>
                </c:pt>
                <c:pt idx="3202">
                  <c:v>30870</c:v>
                </c:pt>
                <c:pt idx="3203">
                  <c:v>30871</c:v>
                </c:pt>
                <c:pt idx="3204">
                  <c:v>30872</c:v>
                </c:pt>
                <c:pt idx="3205">
                  <c:v>30873</c:v>
                </c:pt>
                <c:pt idx="3206">
                  <c:v>30874</c:v>
                </c:pt>
                <c:pt idx="3207">
                  <c:v>30875</c:v>
                </c:pt>
                <c:pt idx="3208">
                  <c:v>30876</c:v>
                </c:pt>
                <c:pt idx="3209">
                  <c:v>30877</c:v>
                </c:pt>
                <c:pt idx="3210">
                  <c:v>30878</c:v>
                </c:pt>
                <c:pt idx="3211">
                  <c:v>30879</c:v>
                </c:pt>
                <c:pt idx="3212">
                  <c:v>30880</c:v>
                </c:pt>
                <c:pt idx="3213">
                  <c:v>30881</c:v>
                </c:pt>
                <c:pt idx="3214">
                  <c:v>30882</c:v>
                </c:pt>
                <c:pt idx="3215">
                  <c:v>30883</c:v>
                </c:pt>
                <c:pt idx="3216">
                  <c:v>30884</c:v>
                </c:pt>
                <c:pt idx="3217">
                  <c:v>30885</c:v>
                </c:pt>
                <c:pt idx="3218">
                  <c:v>30886</c:v>
                </c:pt>
                <c:pt idx="3219">
                  <c:v>30887</c:v>
                </c:pt>
                <c:pt idx="3220">
                  <c:v>30888</c:v>
                </c:pt>
                <c:pt idx="3221">
                  <c:v>30889</c:v>
                </c:pt>
                <c:pt idx="3222">
                  <c:v>30890</c:v>
                </c:pt>
                <c:pt idx="3223">
                  <c:v>30891</c:v>
                </c:pt>
                <c:pt idx="3224">
                  <c:v>30892</c:v>
                </c:pt>
                <c:pt idx="3225">
                  <c:v>30893</c:v>
                </c:pt>
                <c:pt idx="3226">
                  <c:v>30894</c:v>
                </c:pt>
                <c:pt idx="3227">
                  <c:v>30895</c:v>
                </c:pt>
                <c:pt idx="3228">
                  <c:v>30896</c:v>
                </c:pt>
                <c:pt idx="3229">
                  <c:v>30897</c:v>
                </c:pt>
                <c:pt idx="3230">
                  <c:v>30898</c:v>
                </c:pt>
                <c:pt idx="3231">
                  <c:v>30899</c:v>
                </c:pt>
                <c:pt idx="3232">
                  <c:v>30900</c:v>
                </c:pt>
                <c:pt idx="3233">
                  <c:v>30901</c:v>
                </c:pt>
                <c:pt idx="3234">
                  <c:v>30902</c:v>
                </c:pt>
                <c:pt idx="3235">
                  <c:v>30903</c:v>
                </c:pt>
                <c:pt idx="3236">
                  <c:v>30904</c:v>
                </c:pt>
                <c:pt idx="3237">
                  <c:v>30905</c:v>
                </c:pt>
                <c:pt idx="3238">
                  <c:v>30906</c:v>
                </c:pt>
                <c:pt idx="3239">
                  <c:v>30907</c:v>
                </c:pt>
                <c:pt idx="3240">
                  <c:v>30908</c:v>
                </c:pt>
                <c:pt idx="3241">
                  <c:v>30909</c:v>
                </c:pt>
                <c:pt idx="3242">
                  <c:v>30910</c:v>
                </c:pt>
                <c:pt idx="3243">
                  <c:v>30911</c:v>
                </c:pt>
                <c:pt idx="3244">
                  <c:v>30912</c:v>
                </c:pt>
                <c:pt idx="3245">
                  <c:v>30913</c:v>
                </c:pt>
                <c:pt idx="3246">
                  <c:v>30914</c:v>
                </c:pt>
                <c:pt idx="3247">
                  <c:v>30915</c:v>
                </c:pt>
                <c:pt idx="3248">
                  <c:v>30916</c:v>
                </c:pt>
                <c:pt idx="3249">
                  <c:v>30917</c:v>
                </c:pt>
                <c:pt idx="3250">
                  <c:v>30918</c:v>
                </c:pt>
                <c:pt idx="3251">
                  <c:v>30919</c:v>
                </c:pt>
                <c:pt idx="3252">
                  <c:v>30920</c:v>
                </c:pt>
                <c:pt idx="3253">
                  <c:v>30921</c:v>
                </c:pt>
                <c:pt idx="3254">
                  <c:v>30922</c:v>
                </c:pt>
                <c:pt idx="3255">
                  <c:v>30923</c:v>
                </c:pt>
                <c:pt idx="3256">
                  <c:v>30924</c:v>
                </c:pt>
                <c:pt idx="3257">
                  <c:v>30925</c:v>
                </c:pt>
                <c:pt idx="3258">
                  <c:v>30926</c:v>
                </c:pt>
                <c:pt idx="3259">
                  <c:v>30927</c:v>
                </c:pt>
                <c:pt idx="3260">
                  <c:v>30928</c:v>
                </c:pt>
                <c:pt idx="3261">
                  <c:v>30929</c:v>
                </c:pt>
                <c:pt idx="3262">
                  <c:v>30930</c:v>
                </c:pt>
                <c:pt idx="3263">
                  <c:v>30931</c:v>
                </c:pt>
                <c:pt idx="3264">
                  <c:v>30932</c:v>
                </c:pt>
                <c:pt idx="3265">
                  <c:v>30933</c:v>
                </c:pt>
                <c:pt idx="3266">
                  <c:v>30934</c:v>
                </c:pt>
                <c:pt idx="3267">
                  <c:v>30935</c:v>
                </c:pt>
                <c:pt idx="3268">
                  <c:v>30936</c:v>
                </c:pt>
                <c:pt idx="3269">
                  <c:v>30937</c:v>
                </c:pt>
                <c:pt idx="3270">
                  <c:v>30938</c:v>
                </c:pt>
                <c:pt idx="3271">
                  <c:v>30939</c:v>
                </c:pt>
                <c:pt idx="3272">
                  <c:v>30940</c:v>
                </c:pt>
                <c:pt idx="3273">
                  <c:v>30941</c:v>
                </c:pt>
                <c:pt idx="3274">
                  <c:v>30942</c:v>
                </c:pt>
                <c:pt idx="3275">
                  <c:v>30943</c:v>
                </c:pt>
                <c:pt idx="3276">
                  <c:v>30944</c:v>
                </c:pt>
                <c:pt idx="3277">
                  <c:v>30945</c:v>
                </c:pt>
                <c:pt idx="3278">
                  <c:v>30946</c:v>
                </c:pt>
                <c:pt idx="3279">
                  <c:v>30947</c:v>
                </c:pt>
                <c:pt idx="3280">
                  <c:v>30948</c:v>
                </c:pt>
                <c:pt idx="3281">
                  <c:v>30949</c:v>
                </c:pt>
                <c:pt idx="3282">
                  <c:v>30950</c:v>
                </c:pt>
                <c:pt idx="3283">
                  <c:v>30951</c:v>
                </c:pt>
                <c:pt idx="3284">
                  <c:v>30952</c:v>
                </c:pt>
                <c:pt idx="3285">
                  <c:v>30953</c:v>
                </c:pt>
                <c:pt idx="3286">
                  <c:v>30954</c:v>
                </c:pt>
                <c:pt idx="3287">
                  <c:v>30955</c:v>
                </c:pt>
                <c:pt idx="3288">
                  <c:v>30956</c:v>
                </c:pt>
                <c:pt idx="3289">
                  <c:v>30957</c:v>
                </c:pt>
                <c:pt idx="3290">
                  <c:v>30958</c:v>
                </c:pt>
                <c:pt idx="3291">
                  <c:v>30959</c:v>
                </c:pt>
                <c:pt idx="3292">
                  <c:v>30960</c:v>
                </c:pt>
                <c:pt idx="3293">
                  <c:v>30961</c:v>
                </c:pt>
                <c:pt idx="3294">
                  <c:v>30962</c:v>
                </c:pt>
                <c:pt idx="3295">
                  <c:v>30963</c:v>
                </c:pt>
                <c:pt idx="3296">
                  <c:v>30964</c:v>
                </c:pt>
                <c:pt idx="3297">
                  <c:v>30965</c:v>
                </c:pt>
                <c:pt idx="3298">
                  <c:v>30966</c:v>
                </c:pt>
                <c:pt idx="3299">
                  <c:v>30967</c:v>
                </c:pt>
                <c:pt idx="3300">
                  <c:v>30968</c:v>
                </c:pt>
                <c:pt idx="3301">
                  <c:v>30969</c:v>
                </c:pt>
                <c:pt idx="3302">
                  <c:v>30970</c:v>
                </c:pt>
                <c:pt idx="3303">
                  <c:v>30971</c:v>
                </c:pt>
                <c:pt idx="3304">
                  <c:v>30972</c:v>
                </c:pt>
                <c:pt idx="3305">
                  <c:v>30973</c:v>
                </c:pt>
                <c:pt idx="3306">
                  <c:v>30974</c:v>
                </c:pt>
                <c:pt idx="3307">
                  <c:v>30975</c:v>
                </c:pt>
                <c:pt idx="3308">
                  <c:v>30976</c:v>
                </c:pt>
                <c:pt idx="3309">
                  <c:v>30977</c:v>
                </c:pt>
                <c:pt idx="3310">
                  <c:v>30978</c:v>
                </c:pt>
                <c:pt idx="3311">
                  <c:v>30979</c:v>
                </c:pt>
                <c:pt idx="3312">
                  <c:v>30980</c:v>
                </c:pt>
                <c:pt idx="3313">
                  <c:v>30981</c:v>
                </c:pt>
                <c:pt idx="3314">
                  <c:v>30982</c:v>
                </c:pt>
                <c:pt idx="3315">
                  <c:v>30983</c:v>
                </c:pt>
                <c:pt idx="3316">
                  <c:v>30984</c:v>
                </c:pt>
                <c:pt idx="3317">
                  <c:v>30985</c:v>
                </c:pt>
                <c:pt idx="3318">
                  <c:v>30986</c:v>
                </c:pt>
                <c:pt idx="3319">
                  <c:v>30987</c:v>
                </c:pt>
                <c:pt idx="3320">
                  <c:v>30988</c:v>
                </c:pt>
                <c:pt idx="3321">
                  <c:v>30989</c:v>
                </c:pt>
                <c:pt idx="3322">
                  <c:v>30990</c:v>
                </c:pt>
                <c:pt idx="3323">
                  <c:v>30991</c:v>
                </c:pt>
                <c:pt idx="3324">
                  <c:v>30992</c:v>
                </c:pt>
                <c:pt idx="3325">
                  <c:v>30993</c:v>
                </c:pt>
                <c:pt idx="3326">
                  <c:v>30994</c:v>
                </c:pt>
                <c:pt idx="3327">
                  <c:v>30995</c:v>
                </c:pt>
                <c:pt idx="3328">
                  <c:v>30996</c:v>
                </c:pt>
                <c:pt idx="3329">
                  <c:v>30997</c:v>
                </c:pt>
                <c:pt idx="3330">
                  <c:v>30998</c:v>
                </c:pt>
                <c:pt idx="3331">
                  <c:v>30999</c:v>
                </c:pt>
                <c:pt idx="3332">
                  <c:v>31000</c:v>
                </c:pt>
                <c:pt idx="3333">
                  <c:v>31001</c:v>
                </c:pt>
                <c:pt idx="3334">
                  <c:v>31002</c:v>
                </c:pt>
                <c:pt idx="3335">
                  <c:v>31003</c:v>
                </c:pt>
                <c:pt idx="3336">
                  <c:v>31004</c:v>
                </c:pt>
                <c:pt idx="3337">
                  <c:v>31005</c:v>
                </c:pt>
                <c:pt idx="3338">
                  <c:v>31006</c:v>
                </c:pt>
                <c:pt idx="3339">
                  <c:v>31007</c:v>
                </c:pt>
                <c:pt idx="3340">
                  <c:v>31008</c:v>
                </c:pt>
                <c:pt idx="3341">
                  <c:v>31009</c:v>
                </c:pt>
                <c:pt idx="3342">
                  <c:v>31010</c:v>
                </c:pt>
                <c:pt idx="3343">
                  <c:v>31011</c:v>
                </c:pt>
                <c:pt idx="3344">
                  <c:v>31012</c:v>
                </c:pt>
                <c:pt idx="3345">
                  <c:v>31013</c:v>
                </c:pt>
                <c:pt idx="3346">
                  <c:v>31014</c:v>
                </c:pt>
                <c:pt idx="3347">
                  <c:v>31015</c:v>
                </c:pt>
                <c:pt idx="3348">
                  <c:v>31016</c:v>
                </c:pt>
                <c:pt idx="3349">
                  <c:v>31017</c:v>
                </c:pt>
                <c:pt idx="3350">
                  <c:v>31018</c:v>
                </c:pt>
                <c:pt idx="3351">
                  <c:v>31019</c:v>
                </c:pt>
                <c:pt idx="3352">
                  <c:v>31020</c:v>
                </c:pt>
                <c:pt idx="3353">
                  <c:v>31021</c:v>
                </c:pt>
                <c:pt idx="3354">
                  <c:v>31022</c:v>
                </c:pt>
                <c:pt idx="3355">
                  <c:v>31023</c:v>
                </c:pt>
                <c:pt idx="3356">
                  <c:v>31024</c:v>
                </c:pt>
                <c:pt idx="3357">
                  <c:v>31025</c:v>
                </c:pt>
                <c:pt idx="3358">
                  <c:v>31026</c:v>
                </c:pt>
                <c:pt idx="3359">
                  <c:v>31027</c:v>
                </c:pt>
                <c:pt idx="3360">
                  <c:v>31028</c:v>
                </c:pt>
                <c:pt idx="3361">
                  <c:v>31029</c:v>
                </c:pt>
                <c:pt idx="3362">
                  <c:v>31030</c:v>
                </c:pt>
                <c:pt idx="3363">
                  <c:v>31031</c:v>
                </c:pt>
                <c:pt idx="3364">
                  <c:v>31032</c:v>
                </c:pt>
                <c:pt idx="3365">
                  <c:v>31033</c:v>
                </c:pt>
                <c:pt idx="3366">
                  <c:v>31034</c:v>
                </c:pt>
                <c:pt idx="3367">
                  <c:v>31035</c:v>
                </c:pt>
                <c:pt idx="3368">
                  <c:v>31036</c:v>
                </c:pt>
                <c:pt idx="3369">
                  <c:v>31037</c:v>
                </c:pt>
                <c:pt idx="3370">
                  <c:v>31038</c:v>
                </c:pt>
                <c:pt idx="3371">
                  <c:v>31039</c:v>
                </c:pt>
                <c:pt idx="3372">
                  <c:v>31040</c:v>
                </c:pt>
                <c:pt idx="3373">
                  <c:v>31041</c:v>
                </c:pt>
                <c:pt idx="3374">
                  <c:v>31042</c:v>
                </c:pt>
                <c:pt idx="3375">
                  <c:v>31043</c:v>
                </c:pt>
                <c:pt idx="3376">
                  <c:v>31044</c:v>
                </c:pt>
                <c:pt idx="3377">
                  <c:v>31045</c:v>
                </c:pt>
                <c:pt idx="3378">
                  <c:v>31046</c:v>
                </c:pt>
                <c:pt idx="3379">
                  <c:v>31047</c:v>
                </c:pt>
                <c:pt idx="3380">
                  <c:v>31048</c:v>
                </c:pt>
                <c:pt idx="3381">
                  <c:v>31049</c:v>
                </c:pt>
                <c:pt idx="3382">
                  <c:v>31050</c:v>
                </c:pt>
                <c:pt idx="3383">
                  <c:v>31051</c:v>
                </c:pt>
                <c:pt idx="3384">
                  <c:v>31052</c:v>
                </c:pt>
                <c:pt idx="3385">
                  <c:v>31053</c:v>
                </c:pt>
                <c:pt idx="3386">
                  <c:v>31054</c:v>
                </c:pt>
                <c:pt idx="3387">
                  <c:v>31055</c:v>
                </c:pt>
                <c:pt idx="3388">
                  <c:v>31056</c:v>
                </c:pt>
                <c:pt idx="3389">
                  <c:v>31057</c:v>
                </c:pt>
                <c:pt idx="3390">
                  <c:v>31058</c:v>
                </c:pt>
                <c:pt idx="3391">
                  <c:v>31059</c:v>
                </c:pt>
                <c:pt idx="3392">
                  <c:v>31060</c:v>
                </c:pt>
                <c:pt idx="3393">
                  <c:v>31061</c:v>
                </c:pt>
                <c:pt idx="3394">
                  <c:v>31062</c:v>
                </c:pt>
                <c:pt idx="3395">
                  <c:v>31063</c:v>
                </c:pt>
                <c:pt idx="3396">
                  <c:v>31064</c:v>
                </c:pt>
                <c:pt idx="3397">
                  <c:v>31065</c:v>
                </c:pt>
                <c:pt idx="3398">
                  <c:v>31066</c:v>
                </c:pt>
                <c:pt idx="3399">
                  <c:v>31067</c:v>
                </c:pt>
                <c:pt idx="3400">
                  <c:v>31068</c:v>
                </c:pt>
                <c:pt idx="3401">
                  <c:v>31069</c:v>
                </c:pt>
                <c:pt idx="3402">
                  <c:v>31070</c:v>
                </c:pt>
                <c:pt idx="3403">
                  <c:v>31071</c:v>
                </c:pt>
                <c:pt idx="3404">
                  <c:v>31072</c:v>
                </c:pt>
                <c:pt idx="3405">
                  <c:v>31073</c:v>
                </c:pt>
                <c:pt idx="3406">
                  <c:v>31074</c:v>
                </c:pt>
                <c:pt idx="3407">
                  <c:v>31075</c:v>
                </c:pt>
                <c:pt idx="3408">
                  <c:v>31076</c:v>
                </c:pt>
                <c:pt idx="3409">
                  <c:v>31077</c:v>
                </c:pt>
                <c:pt idx="3410">
                  <c:v>31078</c:v>
                </c:pt>
                <c:pt idx="3411">
                  <c:v>31079</c:v>
                </c:pt>
                <c:pt idx="3412">
                  <c:v>31080</c:v>
                </c:pt>
                <c:pt idx="3413">
                  <c:v>31081</c:v>
                </c:pt>
                <c:pt idx="3414">
                  <c:v>31082</c:v>
                </c:pt>
                <c:pt idx="3415">
                  <c:v>31083</c:v>
                </c:pt>
                <c:pt idx="3416">
                  <c:v>31084</c:v>
                </c:pt>
                <c:pt idx="3417">
                  <c:v>31085</c:v>
                </c:pt>
                <c:pt idx="3418">
                  <c:v>31086</c:v>
                </c:pt>
                <c:pt idx="3419">
                  <c:v>31087</c:v>
                </c:pt>
                <c:pt idx="3420">
                  <c:v>31088</c:v>
                </c:pt>
                <c:pt idx="3421">
                  <c:v>31089</c:v>
                </c:pt>
                <c:pt idx="3422">
                  <c:v>31090</c:v>
                </c:pt>
                <c:pt idx="3423">
                  <c:v>31091</c:v>
                </c:pt>
                <c:pt idx="3424">
                  <c:v>31092</c:v>
                </c:pt>
                <c:pt idx="3425">
                  <c:v>31093</c:v>
                </c:pt>
                <c:pt idx="3426">
                  <c:v>31094</c:v>
                </c:pt>
                <c:pt idx="3427">
                  <c:v>31095</c:v>
                </c:pt>
                <c:pt idx="3428">
                  <c:v>31096</c:v>
                </c:pt>
                <c:pt idx="3429">
                  <c:v>31097</c:v>
                </c:pt>
                <c:pt idx="3430">
                  <c:v>31098</c:v>
                </c:pt>
                <c:pt idx="3431">
                  <c:v>31099</c:v>
                </c:pt>
                <c:pt idx="3432">
                  <c:v>31100</c:v>
                </c:pt>
                <c:pt idx="3433">
                  <c:v>31101</c:v>
                </c:pt>
                <c:pt idx="3434">
                  <c:v>31102</c:v>
                </c:pt>
                <c:pt idx="3435">
                  <c:v>31103</c:v>
                </c:pt>
                <c:pt idx="3436">
                  <c:v>31104</c:v>
                </c:pt>
                <c:pt idx="3437">
                  <c:v>31105</c:v>
                </c:pt>
                <c:pt idx="3438">
                  <c:v>31106</c:v>
                </c:pt>
                <c:pt idx="3439">
                  <c:v>31107</c:v>
                </c:pt>
                <c:pt idx="3440">
                  <c:v>31108</c:v>
                </c:pt>
                <c:pt idx="3441">
                  <c:v>31109</c:v>
                </c:pt>
                <c:pt idx="3442">
                  <c:v>31110</c:v>
                </c:pt>
                <c:pt idx="3443">
                  <c:v>31111</c:v>
                </c:pt>
                <c:pt idx="3444">
                  <c:v>31112</c:v>
                </c:pt>
                <c:pt idx="3445">
                  <c:v>31113</c:v>
                </c:pt>
                <c:pt idx="3446">
                  <c:v>31114</c:v>
                </c:pt>
                <c:pt idx="3447">
                  <c:v>31115</c:v>
                </c:pt>
                <c:pt idx="3448">
                  <c:v>31116</c:v>
                </c:pt>
                <c:pt idx="3449">
                  <c:v>31117</c:v>
                </c:pt>
                <c:pt idx="3450">
                  <c:v>31118</c:v>
                </c:pt>
                <c:pt idx="3451">
                  <c:v>31119</c:v>
                </c:pt>
                <c:pt idx="3452">
                  <c:v>31120</c:v>
                </c:pt>
                <c:pt idx="3453">
                  <c:v>31121</c:v>
                </c:pt>
                <c:pt idx="3454">
                  <c:v>31122</c:v>
                </c:pt>
                <c:pt idx="3455">
                  <c:v>31123</c:v>
                </c:pt>
                <c:pt idx="3456">
                  <c:v>31124</c:v>
                </c:pt>
                <c:pt idx="3457">
                  <c:v>31125</c:v>
                </c:pt>
                <c:pt idx="3458">
                  <c:v>31126</c:v>
                </c:pt>
                <c:pt idx="3459">
                  <c:v>31127</c:v>
                </c:pt>
                <c:pt idx="3460">
                  <c:v>31128</c:v>
                </c:pt>
                <c:pt idx="3461">
                  <c:v>31129</c:v>
                </c:pt>
                <c:pt idx="3462">
                  <c:v>31130</c:v>
                </c:pt>
                <c:pt idx="3463">
                  <c:v>31131</c:v>
                </c:pt>
                <c:pt idx="3464">
                  <c:v>31132</c:v>
                </c:pt>
                <c:pt idx="3465">
                  <c:v>31133</c:v>
                </c:pt>
                <c:pt idx="3466">
                  <c:v>31134</c:v>
                </c:pt>
                <c:pt idx="3467">
                  <c:v>31135</c:v>
                </c:pt>
                <c:pt idx="3468">
                  <c:v>31136</c:v>
                </c:pt>
                <c:pt idx="3469">
                  <c:v>31137</c:v>
                </c:pt>
                <c:pt idx="3470">
                  <c:v>31138</c:v>
                </c:pt>
                <c:pt idx="3471">
                  <c:v>31139</c:v>
                </c:pt>
                <c:pt idx="3472">
                  <c:v>31140</c:v>
                </c:pt>
                <c:pt idx="3473">
                  <c:v>31141</c:v>
                </c:pt>
                <c:pt idx="3474">
                  <c:v>31142</c:v>
                </c:pt>
                <c:pt idx="3475">
                  <c:v>31143</c:v>
                </c:pt>
                <c:pt idx="3476">
                  <c:v>31144</c:v>
                </c:pt>
                <c:pt idx="3477">
                  <c:v>31145</c:v>
                </c:pt>
                <c:pt idx="3478">
                  <c:v>31146</c:v>
                </c:pt>
                <c:pt idx="3479">
                  <c:v>31147</c:v>
                </c:pt>
                <c:pt idx="3480">
                  <c:v>31148</c:v>
                </c:pt>
                <c:pt idx="3481">
                  <c:v>31149</c:v>
                </c:pt>
                <c:pt idx="3482">
                  <c:v>31150</c:v>
                </c:pt>
                <c:pt idx="3483">
                  <c:v>31151</c:v>
                </c:pt>
                <c:pt idx="3484">
                  <c:v>31152</c:v>
                </c:pt>
                <c:pt idx="3485">
                  <c:v>31153</c:v>
                </c:pt>
                <c:pt idx="3486">
                  <c:v>31154</c:v>
                </c:pt>
                <c:pt idx="3487">
                  <c:v>31155</c:v>
                </c:pt>
                <c:pt idx="3488">
                  <c:v>31156</c:v>
                </c:pt>
                <c:pt idx="3489">
                  <c:v>31157</c:v>
                </c:pt>
                <c:pt idx="3490">
                  <c:v>31158</c:v>
                </c:pt>
                <c:pt idx="3491">
                  <c:v>31159</c:v>
                </c:pt>
                <c:pt idx="3492">
                  <c:v>31160</c:v>
                </c:pt>
                <c:pt idx="3493">
                  <c:v>31161</c:v>
                </c:pt>
                <c:pt idx="3494">
                  <c:v>31162</c:v>
                </c:pt>
                <c:pt idx="3495">
                  <c:v>31163</c:v>
                </c:pt>
                <c:pt idx="3496">
                  <c:v>31164</c:v>
                </c:pt>
                <c:pt idx="3497">
                  <c:v>31165</c:v>
                </c:pt>
                <c:pt idx="3498">
                  <c:v>31166</c:v>
                </c:pt>
                <c:pt idx="3499">
                  <c:v>31167</c:v>
                </c:pt>
                <c:pt idx="3500">
                  <c:v>31168</c:v>
                </c:pt>
                <c:pt idx="3501">
                  <c:v>31169</c:v>
                </c:pt>
                <c:pt idx="3502">
                  <c:v>31170</c:v>
                </c:pt>
                <c:pt idx="3503">
                  <c:v>31171</c:v>
                </c:pt>
                <c:pt idx="3504">
                  <c:v>31172</c:v>
                </c:pt>
                <c:pt idx="3505">
                  <c:v>31173</c:v>
                </c:pt>
                <c:pt idx="3506">
                  <c:v>31174</c:v>
                </c:pt>
                <c:pt idx="3507">
                  <c:v>31175</c:v>
                </c:pt>
                <c:pt idx="3508">
                  <c:v>31176</c:v>
                </c:pt>
                <c:pt idx="3509">
                  <c:v>31177</c:v>
                </c:pt>
                <c:pt idx="3510">
                  <c:v>31178</c:v>
                </c:pt>
                <c:pt idx="3511">
                  <c:v>31179</c:v>
                </c:pt>
                <c:pt idx="3512">
                  <c:v>31180</c:v>
                </c:pt>
                <c:pt idx="3513">
                  <c:v>31181</c:v>
                </c:pt>
                <c:pt idx="3514">
                  <c:v>31182</c:v>
                </c:pt>
                <c:pt idx="3515">
                  <c:v>31183</c:v>
                </c:pt>
                <c:pt idx="3516">
                  <c:v>31184</c:v>
                </c:pt>
                <c:pt idx="3517">
                  <c:v>31185</c:v>
                </c:pt>
                <c:pt idx="3518">
                  <c:v>31186</c:v>
                </c:pt>
                <c:pt idx="3519">
                  <c:v>31187</c:v>
                </c:pt>
                <c:pt idx="3520">
                  <c:v>31188</c:v>
                </c:pt>
                <c:pt idx="3521">
                  <c:v>31189</c:v>
                </c:pt>
                <c:pt idx="3522">
                  <c:v>31190</c:v>
                </c:pt>
                <c:pt idx="3523">
                  <c:v>31191</c:v>
                </c:pt>
                <c:pt idx="3524">
                  <c:v>31192</c:v>
                </c:pt>
                <c:pt idx="3525">
                  <c:v>31193</c:v>
                </c:pt>
                <c:pt idx="3526">
                  <c:v>31194</c:v>
                </c:pt>
                <c:pt idx="3527">
                  <c:v>31195</c:v>
                </c:pt>
                <c:pt idx="3528">
                  <c:v>31196</c:v>
                </c:pt>
                <c:pt idx="3529">
                  <c:v>31197</c:v>
                </c:pt>
                <c:pt idx="3530">
                  <c:v>31198</c:v>
                </c:pt>
                <c:pt idx="3531">
                  <c:v>31199</c:v>
                </c:pt>
                <c:pt idx="3532">
                  <c:v>31200</c:v>
                </c:pt>
                <c:pt idx="3533">
                  <c:v>31201</c:v>
                </c:pt>
                <c:pt idx="3534">
                  <c:v>31202</c:v>
                </c:pt>
                <c:pt idx="3535">
                  <c:v>31203</c:v>
                </c:pt>
                <c:pt idx="3536">
                  <c:v>31204</c:v>
                </c:pt>
                <c:pt idx="3537">
                  <c:v>31205</c:v>
                </c:pt>
                <c:pt idx="3538">
                  <c:v>31206</c:v>
                </c:pt>
                <c:pt idx="3539">
                  <c:v>31207</c:v>
                </c:pt>
                <c:pt idx="3540">
                  <c:v>31208</c:v>
                </c:pt>
                <c:pt idx="3541">
                  <c:v>31209</c:v>
                </c:pt>
                <c:pt idx="3542">
                  <c:v>31210</c:v>
                </c:pt>
                <c:pt idx="3543">
                  <c:v>31211</c:v>
                </c:pt>
                <c:pt idx="3544">
                  <c:v>31212</c:v>
                </c:pt>
                <c:pt idx="3545">
                  <c:v>31213</c:v>
                </c:pt>
                <c:pt idx="3546">
                  <c:v>31214</c:v>
                </c:pt>
                <c:pt idx="3547">
                  <c:v>31215</c:v>
                </c:pt>
                <c:pt idx="3548">
                  <c:v>31216</c:v>
                </c:pt>
                <c:pt idx="3549">
                  <c:v>31217</c:v>
                </c:pt>
                <c:pt idx="3550">
                  <c:v>31218</c:v>
                </c:pt>
                <c:pt idx="3551">
                  <c:v>31219</c:v>
                </c:pt>
                <c:pt idx="3552">
                  <c:v>31220</c:v>
                </c:pt>
                <c:pt idx="3553">
                  <c:v>31221</c:v>
                </c:pt>
                <c:pt idx="3554">
                  <c:v>31222</c:v>
                </c:pt>
                <c:pt idx="3555">
                  <c:v>31223</c:v>
                </c:pt>
                <c:pt idx="3556">
                  <c:v>31224</c:v>
                </c:pt>
                <c:pt idx="3557">
                  <c:v>31225</c:v>
                </c:pt>
                <c:pt idx="3558">
                  <c:v>31226</c:v>
                </c:pt>
                <c:pt idx="3559">
                  <c:v>31227</c:v>
                </c:pt>
                <c:pt idx="3560">
                  <c:v>31228</c:v>
                </c:pt>
                <c:pt idx="3561">
                  <c:v>31229</c:v>
                </c:pt>
                <c:pt idx="3562">
                  <c:v>31230</c:v>
                </c:pt>
                <c:pt idx="3563">
                  <c:v>31231</c:v>
                </c:pt>
                <c:pt idx="3564">
                  <c:v>31232</c:v>
                </c:pt>
                <c:pt idx="3565">
                  <c:v>31233</c:v>
                </c:pt>
                <c:pt idx="3566">
                  <c:v>31234</c:v>
                </c:pt>
                <c:pt idx="3567">
                  <c:v>31235</c:v>
                </c:pt>
                <c:pt idx="3568">
                  <c:v>31236</c:v>
                </c:pt>
                <c:pt idx="3569">
                  <c:v>31237</c:v>
                </c:pt>
                <c:pt idx="3570">
                  <c:v>31238</c:v>
                </c:pt>
                <c:pt idx="3571">
                  <c:v>31239</c:v>
                </c:pt>
                <c:pt idx="3572">
                  <c:v>31240</c:v>
                </c:pt>
                <c:pt idx="3573">
                  <c:v>31241</c:v>
                </c:pt>
                <c:pt idx="3574">
                  <c:v>31242</c:v>
                </c:pt>
                <c:pt idx="3575">
                  <c:v>31243</c:v>
                </c:pt>
                <c:pt idx="3576">
                  <c:v>31244</c:v>
                </c:pt>
                <c:pt idx="3577">
                  <c:v>31245</c:v>
                </c:pt>
                <c:pt idx="3578">
                  <c:v>31246</c:v>
                </c:pt>
                <c:pt idx="3579">
                  <c:v>31247</c:v>
                </c:pt>
                <c:pt idx="3580">
                  <c:v>31248</c:v>
                </c:pt>
                <c:pt idx="3581">
                  <c:v>31249</c:v>
                </c:pt>
                <c:pt idx="3582">
                  <c:v>31250</c:v>
                </c:pt>
                <c:pt idx="3583">
                  <c:v>31251</c:v>
                </c:pt>
                <c:pt idx="3584">
                  <c:v>31252</c:v>
                </c:pt>
                <c:pt idx="3585">
                  <c:v>31253</c:v>
                </c:pt>
                <c:pt idx="3586">
                  <c:v>31254</c:v>
                </c:pt>
                <c:pt idx="3587">
                  <c:v>31255</c:v>
                </c:pt>
                <c:pt idx="3588">
                  <c:v>31256</c:v>
                </c:pt>
                <c:pt idx="3589">
                  <c:v>31257</c:v>
                </c:pt>
                <c:pt idx="3590">
                  <c:v>31258</c:v>
                </c:pt>
                <c:pt idx="3591">
                  <c:v>31259</c:v>
                </c:pt>
                <c:pt idx="3592">
                  <c:v>31260</c:v>
                </c:pt>
                <c:pt idx="3593">
                  <c:v>31261</c:v>
                </c:pt>
                <c:pt idx="3594">
                  <c:v>31262</c:v>
                </c:pt>
                <c:pt idx="3595">
                  <c:v>31263</c:v>
                </c:pt>
                <c:pt idx="3596">
                  <c:v>31264</c:v>
                </c:pt>
                <c:pt idx="3597">
                  <c:v>31265</c:v>
                </c:pt>
                <c:pt idx="3598">
                  <c:v>31266</c:v>
                </c:pt>
                <c:pt idx="3599">
                  <c:v>31267</c:v>
                </c:pt>
                <c:pt idx="3600">
                  <c:v>31268</c:v>
                </c:pt>
                <c:pt idx="3601">
                  <c:v>31269</c:v>
                </c:pt>
                <c:pt idx="3602">
                  <c:v>31270</c:v>
                </c:pt>
                <c:pt idx="3603">
                  <c:v>31271</c:v>
                </c:pt>
                <c:pt idx="3604">
                  <c:v>31272</c:v>
                </c:pt>
                <c:pt idx="3605">
                  <c:v>31273</c:v>
                </c:pt>
                <c:pt idx="3606">
                  <c:v>31274</c:v>
                </c:pt>
                <c:pt idx="3607">
                  <c:v>31275</c:v>
                </c:pt>
                <c:pt idx="3608">
                  <c:v>31276</c:v>
                </c:pt>
                <c:pt idx="3609">
                  <c:v>31277</c:v>
                </c:pt>
                <c:pt idx="3610">
                  <c:v>31278</c:v>
                </c:pt>
                <c:pt idx="3611">
                  <c:v>31279</c:v>
                </c:pt>
                <c:pt idx="3612">
                  <c:v>31280</c:v>
                </c:pt>
                <c:pt idx="3613">
                  <c:v>31281</c:v>
                </c:pt>
                <c:pt idx="3614">
                  <c:v>31282</c:v>
                </c:pt>
                <c:pt idx="3615">
                  <c:v>31283</c:v>
                </c:pt>
                <c:pt idx="3616">
                  <c:v>31284</c:v>
                </c:pt>
                <c:pt idx="3617">
                  <c:v>31285</c:v>
                </c:pt>
                <c:pt idx="3618">
                  <c:v>31286</c:v>
                </c:pt>
                <c:pt idx="3619">
                  <c:v>31287</c:v>
                </c:pt>
                <c:pt idx="3620">
                  <c:v>31288</c:v>
                </c:pt>
                <c:pt idx="3621">
                  <c:v>31289</c:v>
                </c:pt>
                <c:pt idx="3622">
                  <c:v>31290</c:v>
                </c:pt>
                <c:pt idx="3623">
                  <c:v>31291</c:v>
                </c:pt>
                <c:pt idx="3624">
                  <c:v>31292</c:v>
                </c:pt>
                <c:pt idx="3625">
                  <c:v>31293</c:v>
                </c:pt>
                <c:pt idx="3626">
                  <c:v>31294</c:v>
                </c:pt>
                <c:pt idx="3627">
                  <c:v>31295</c:v>
                </c:pt>
                <c:pt idx="3628">
                  <c:v>31296</c:v>
                </c:pt>
                <c:pt idx="3629">
                  <c:v>31297</c:v>
                </c:pt>
                <c:pt idx="3630">
                  <c:v>31298</c:v>
                </c:pt>
                <c:pt idx="3631">
                  <c:v>31299</c:v>
                </c:pt>
                <c:pt idx="3632">
                  <c:v>31300</c:v>
                </c:pt>
                <c:pt idx="3633">
                  <c:v>31301</c:v>
                </c:pt>
                <c:pt idx="3634">
                  <c:v>31302</c:v>
                </c:pt>
                <c:pt idx="3635">
                  <c:v>31303</c:v>
                </c:pt>
                <c:pt idx="3636">
                  <c:v>31304</c:v>
                </c:pt>
                <c:pt idx="3637">
                  <c:v>31305</c:v>
                </c:pt>
                <c:pt idx="3638">
                  <c:v>31306</c:v>
                </c:pt>
                <c:pt idx="3639">
                  <c:v>31307</c:v>
                </c:pt>
                <c:pt idx="3640">
                  <c:v>31308</c:v>
                </c:pt>
                <c:pt idx="3641">
                  <c:v>31309</c:v>
                </c:pt>
                <c:pt idx="3642">
                  <c:v>31310</c:v>
                </c:pt>
                <c:pt idx="3643">
                  <c:v>31311</c:v>
                </c:pt>
                <c:pt idx="3644">
                  <c:v>31312</c:v>
                </c:pt>
                <c:pt idx="3645">
                  <c:v>31313</c:v>
                </c:pt>
                <c:pt idx="3646">
                  <c:v>31314</c:v>
                </c:pt>
                <c:pt idx="3647">
                  <c:v>31315</c:v>
                </c:pt>
                <c:pt idx="3648">
                  <c:v>31316</c:v>
                </c:pt>
                <c:pt idx="3649">
                  <c:v>31317</c:v>
                </c:pt>
                <c:pt idx="3650">
                  <c:v>31318</c:v>
                </c:pt>
                <c:pt idx="3651">
                  <c:v>31319</c:v>
                </c:pt>
                <c:pt idx="3652">
                  <c:v>31320</c:v>
                </c:pt>
                <c:pt idx="3653">
                  <c:v>31321</c:v>
                </c:pt>
                <c:pt idx="3654">
                  <c:v>31322</c:v>
                </c:pt>
                <c:pt idx="3655">
                  <c:v>31323</c:v>
                </c:pt>
                <c:pt idx="3656">
                  <c:v>31324</c:v>
                </c:pt>
                <c:pt idx="3657">
                  <c:v>31325</c:v>
                </c:pt>
                <c:pt idx="3658">
                  <c:v>31326</c:v>
                </c:pt>
                <c:pt idx="3659">
                  <c:v>31327</c:v>
                </c:pt>
                <c:pt idx="3660">
                  <c:v>31328</c:v>
                </c:pt>
                <c:pt idx="3661">
                  <c:v>31329</c:v>
                </c:pt>
                <c:pt idx="3662">
                  <c:v>31330</c:v>
                </c:pt>
                <c:pt idx="3663">
                  <c:v>31331</c:v>
                </c:pt>
                <c:pt idx="3664">
                  <c:v>31332</c:v>
                </c:pt>
                <c:pt idx="3665">
                  <c:v>31333</c:v>
                </c:pt>
                <c:pt idx="3666">
                  <c:v>31334</c:v>
                </c:pt>
                <c:pt idx="3667">
                  <c:v>31335</c:v>
                </c:pt>
                <c:pt idx="3668">
                  <c:v>31336</c:v>
                </c:pt>
                <c:pt idx="3669">
                  <c:v>31337</c:v>
                </c:pt>
                <c:pt idx="3670">
                  <c:v>31338</c:v>
                </c:pt>
                <c:pt idx="3671">
                  <c:v>31339</c:v>
                </c:pt>
                <c:pt idx="3672">
                  <c:v>31340</c:v>
                </c:pt>
                <c:pt idx="3673">
                  <c:v>31341</c:v>
                </c:pt>
                <c:pt idx="3674">
                  <c:v>31342</c:v>
                </c:pt>
                <c:pt idx="3675">
                  <c:v>31343</c:v>
                </c:pt>
                <c:pt idx="3676">
                  <c:v>31344</c:v>
                </c:pt>
                <c:pt idx="3677">
                  <c:v>31345</c:v>
                </c:pt>
                <c:pt idx="3678">
                  <c:v>31346</c:v>
                </c:pt>
                <c:pt idx="3679">
                  <c:v>31347</c:v>
                </c:pt>
                <c:pt idx="3680">
                  <c:v>31348</c:v>
                </c:pt>
                <c:pt idx="3681">
                  <c:v>31349</c:v>
                </c:pt>
                <c:pt idx="3682">
                  <c:v>31350</c:v>
                </c:pt>
                <c:pt idx="3683">
                  <c:v>31351</c:v>
                </c:pt>
                <c:pt idx="3684">
                  <c:v>31352</c:v>
                </c:pt>
                <c:pt idx="3685">
                  <c:v>31353</c:v>
                </c:pt>
                <c:pt idx="3686">
                  <c:v>31354</c:v>
                </c:pt>
                <c:pt idx="3687">
                  <c:v>31355</c:v>
                </c:pt>
                <c:pt idx="3688">
                  <c:v>31356</c:v>
                </c:pt>
                <c:pt idx="3689">
                  <c:v>31357</c:v>
                </c:pt>
                <c:pt idx="3690">
                  <c:v>31358</c:v>
                </c:pt>
                <c:pt idx="3691">
                  <c:v>31359</c:v>
                </c:pt>
                <c:pt idx="3692">
                  <c:v>31360</c:v>
                </c:pt>
                <c:pt idx="3693">
                  <c:v>31361</c:v>
                </c:pt>
                <c:pt idx="3694">
                  <c:v>31362</c:v>
                </c:pt>
                <c:pt idx="3695">
                  <c:v>31363</c:v>
                </c:pt>
                <c:pt idx="3696">
                  <c:v>31364</c:v>
                </c:pt>
                <c:pt idx="3697">
                  <c:v>31365</c:v>
                </c:pt>
                <c:pt idx="3698">
                  <c:v>31366</c:v>
                </c:pt>
                <c:pt idx="3699">
                  <c:v>31367</c:v>
                </c:pt>
                <c:pt idx="3700">
                  <c:v>31368</c:v>
                </c:pt>
                <c:pt idx="3701">
                  <c:v>31369</c:v>
                </c:pt>
                <c:pt idx="3702">
                  <c:v>31370</c:v>
                </c:pt>
                <c:pt idx="3703">
                  <c:v>31371</c:v>
                </c:pt>
                <c:pt idx="3704">
                  <c:v>31372</c:v>
                </c:pt>
                <c:pt idx="3705">
                  <c:v>31373</c:v>
                </c:pt>
                <c:pt idx="3706">
                  <c:v>31374</c:v>
                </c:pt>
                <c:pt idx="3707">
                  <c:v>31375</c:v>
                </c:pt>
                <c:pt idx="3708">
                  <c:v>31376</c:v>
                </c:pt>
                <c:pt idx="3709">
                  <c:v>31377</c:v>
                </c:pt>
                <c:pt idx="3710">
                  <c:v>31378</c:v>
                </c:pt>
                <c:pt idx="3711">
                  <c:v>31379</c:v>
                </c:pt>
                <c:pt idx="3712">
                  <c:v>31380</c:v>
                </c:pt>
                <c:pt idx="3713">
                  <c:v>31381</c:v>
                </c:pt>
                <c:pt idx="3714">
                  <c:v>31382</c:v>
                </c:pt>
                <c:pt idx="3715">
                  <c:v>31383</c:v>
                </c:pt>
                <c:pt idx="3716">
                  <c:v>31384</c:v>
                </c:pt>
                <c:pt idx="3717">
                  <c:v>31385</c:v>
                </c:pt>
                <c:pt idx="3718">
                  <c:v>31386</c:v>
                </c:pt>
                <c:pt idx="3719">
                  <c:v>31387</c:v>
                </c:pt>
                <c:pt idx="3720">
                  <c:v>31388</c:v>
                </c:pt>
                <c:pt idx="3721">
                  <c:v>31389</c:v>
                </c:pt>
                <c:pt idx="3722">
                  <c:v>31390</c:v>
                </c:pt>
                <c:pt idx="3723">
                  <c:v>31391</c:v>
                </c:pt>
                <c:pt idx="3724">
                  <c:v>31392</c:v>
                </c:pt>
                <c:pt idx="3725">
                  <c:v>31393</c:v>
                </c:pt>
                <c:pt idx="3726">
                  <c:v>31394</c:v>
                </c:pt>
                <c:pt idx="3727">
                  <c:v>31395</c:v>
                </c:pt>
                <c:pt idx="3728">
                  <c:v>31396</c:v>
                </c:pt>
                <c:pt idx="3729">
                  <c:v>31397</c:v>
                </c:pt>
                <c:pt idx="3730">
                  <c:v>31398</c:v>
                </c:pt>
                <c:pt idx="3731">
                  <c:v>31399</c:v>
                </c:pt>
                <c:pt idx="3732">
                  <c:v>31400</c:v>
                </c:pt>
                <c:pt idx="3733">
                  <c:v>31401</c:v>
                </c:pt>
                <c:pt idx="3734">
                  <c:v>31402</c:v>
                </c:pt>
                <c:pt idx="3735">
                  <c:v>31403</c:v>
                </c:pt>
                <c:pt idx="3736">
                  <c:v>31404</c:v>
                </c:pt>
                <c:pt idx="3737">
                  <c:v>31405</c:v>
                </c:pt>
                <c:pt idx="3738">
                  <c:v>31406</c:v>
                </c:pt>
                <c:pt idx="3739">
                  <c:v>31407</c:v>
                </c:pt>
                <c:pt idx="3740">
                  <c:v>31408</c:v>
                </c:pt>
                <c:pt idx="3741">
                  <c:v>31409</c:v>
                </c:pt>
                <c:pt idx="3742">
                  <c:v>31410</c:v>
                </c:pt>
                <c:pt idx="3743">
                  <c:v>31411</c:v>
                </c:pt>
                <c:pt idx="3744">
                  <c:v>31412</c:v>
                </c:pt>
                <c:pt idx="3745">
                  <c:v>31413</c:v>
                </c:pt>
                <c:pt idx="3746">
                  <c:v>31414</c:v>
                </c:pt>
                <c:pt idx="3747">
                  <c:v>31415</c:v>
                </c:pt>
                <c:pt idx="3748">
                  <c:v>31416</c:v>
                </c:pt>
                <c:pt idx="3749">
                  <c:v>31417</c:v>
                </c:pt>
                <c:pt idx="3750">
                  <c:v>31418</c:v>
                </c:pt>
                <c:pt idx="3751">
                  <c:v>31419</c:v>
                </c:pt>
                <c:pt idx="3752">
                  <c:v>31420</c:v>
                </c:pt>
                <c:pt idx="3753">
                  <c:v>31421</c:v>
                </c:pt>
                <c:pt idx="3754">
                  <c:v>31422</c:v>
                </c:pt>
                <c:pt idx="3755">
                  <c:v>31423</c:v>
                </c:pt>
                <c:pt idx="3756">
                  <c:v>31424</c:v>
                </c:pt>
                <c:pt idx="3757">
                  <c:v>31425</c:v>
                </c:pt>
                <c:pt idx="3758">
                  <c:v>31426</c:v>
                </c:pt>
                <c:pt idx="3759">
                  <c:v>31427</c:v>
                </c:pt>
                <c:pt idx="3760">
                  <c:v>31428</c:v>
                </c:pt>
                <c:pt idx="3761">
                  <c:v>31429</c:v>
                </c:pt>
                <c:pt idx="3762">
                  <c:v>31430</c:v>
                </c:pt>
                <c:pt idx="3763">
                  <c:v>31431</c:v>
                </c:pt>
                <c:pt idx="3764">
                  <c:v>31432</c:v>
                </c:pt>
                <c:pt idx="3765">
                  <c:v>31433</c:v>
                </c:pt>
                <c:pt idx="3766">
                  <c:v>31434</c:v>
                </c:pt>
                <c:pt idx="3767">
                  <c:v>31435</c:v>
                </c:pt>
                <c:pt idx="3768">
                  <c:v>31436</c:v>
                </c:pt>
                <c:pt idx="3769">
                  <c:v>31437</c:v>
                </c:pt>
                <c:pt idx="3770">
                  <c:v>31438</c:v>
                </c:pt>
                <c:pt idx="3771">
                  <c:v>31439</c:v>
                </c:pt>
                <c:pt idx="3772">
                  <c:v>31440</c:v>
                </c:pt>
                <c:pt idx="3773">
                  <c:v>31441</c:v>
                </c:pt>
                <c:pt idx="3774">
                  <c:v>31442</c:v>
                </c:pt>
                <c:pt idx="3775">
                  <c:v>31443</c:v>
                </c:pt>
                <c:pt idx="3776">
                  <c:v>31444</c:v>
                </c:pt>
                <c:pt idx="3777">
                  <c:v>31445</c:v>
                </c:pt>
                <c:pt idx="3778">
                  <c:v>31446</c:v>
                </c:pt>
                <c:pt idx="3779">
                  <c:v>31447</c:v>
                </c:pt>
                <c:pt idx="3780">
                  <c:v>31448</c:v>
                </c:pt>
                <c:pt idx="3781">
                  <c:v>31449</c:v>
                </c:pt>
                <c:pt idx="3782">
                  <c:v>31450</c:v>
                </c:pt>
                <c:pt idx="3783">
                  <c:v>31451</c:v>
                </c:pt>
                <c:pt idx="3784">
                  <c:v>31452</c:v>
                </c:pt>
                <c:pt idx="3785">
                  <c:v>31453</c:v>
                </c:pt>
                <c:pt idx="3786">
                  <c:v>31454</c:v>
                </c:pt>
                <c:pt idx="3787">
                  <c:v>31455</c:v>
                </c:pt>
                <c:pt idx="3788">
                  <c:v>31456</c:v>
                </c:pt>
                <c:pt idx="3789">
                  <c:v>31457</c:v>
                </c:pt>
                <c:pt idx="3790">
                  <c:v>31458</c:v>
                </c:pt>
                <c:pt idx="3791">
                  <c:v>31459</c:v>
                </c:pt>
                <c:pt idx="3792">
                  <c:v>31460</c:v>
                </c:pt>
                <c:pt idx="3793">
                  <c:v>31461</c:v>
                </c:pt>
                <c:pt idx="3794">
                  <c:v>31462</c:v>
                </c:pt>
                <c:pt idx="3795">
                  <c:v>31463</c:v>
                </c:pt>
                <c:pt idx="3796">
                  <c:v>31464</c:v>
                </c:pt>
                <c:pt idx="3797">
                  <c:v>31465</c:v>
                </c:pt>
                <c:pt idx="3798">
                  <c:v>31466</c:v>
                </c:pt>
                <c:pt idx="3799">
                  <c:v>31467</c:v>
                </c:pt>
                <c:pt idx="3800">
                  <c:v>31468</c:v>
                </c:pt>
                <c:pt idx="3801">
                  <c:v>31469</c:v>
                </c:pt>
                <c:pt idx="3802">
                  <c:v>31470</c:v>
                </c:pt>
                <c:pt idx="3803">
                  <c:v>31471</c:v>
                </c:pt>
                <c:pt idx="3804">
                  <c:v>31472</c:v>
                </c:pt>
                <c:pt idx="3805">
                  <c:v>31473</c:v>
                </c:pt>
                <c:pt idx="3806">
                  <c:v>31474</c:v>
                </c:pt>
                <c:pt idx="3807">
                  <c:v>31475</c:v>
                </c:pt>
                <c:pt idx="3808">
                  <c:v>31476</c:v>
                </c:pt>
                <c:pt idx="3809">
                  <c:v>31477</c:v>
                </c:pt>
                <c:pt idx="3810">
                  <c:v>31478</c:v>
                </c:pt>
                <c:pt idx="3811">
                  <c:v>31479</c:v>
                </c:pt>
                <c:pt idx="3812">
                  <c:v>31480</c:v>
                </c:pt>
                <c:pt idx="3813">
                  <c:v>31481</c:v>
                </c:pt>
                <c:pt idx="3814">
                  <c:v>31482</c:v>
                </c:pt>
                <c:pt idx="3815">
                  <c:v>31483</c:v>
                </c:pt>
                <c:pt idx="3816">
                  <c:v>31484</c:v>
                </c:pt>
                <c:pt idx="3817">
                  <c:v>31485</c:v>
                </c:pt>
                <c:pt idx="3818">
                  <c:v>31486</c:v>
                </c:pt>
                <c:pt idx="3819">
                  <c:v>31487</c:v>
                </c:pt>
                <c:pt idx="3820">
                  <c:v>31488</c:v>
                </c:pt>
                <c:pt idx="3821">
                  <c:v>31489</c:v>
                </c:pt>
                <c:pt idx="3822">
                  <c:v>31490</c:v>
                </c:pt>
                <c:pt idx="3823">
                  <c:v>31491</c:v>
                </c:pt>
                <c:pt idx="3824">
                  <c:v>31492</c:v>
                </c:pt>
                <c:pt idx="3825">
                  <c:v>31493</c:v>
                </c:pt>
                <c:pt idx="3826">
                  <c:v>31494</c:v>
                </c:pt>
                <c:pt idx="3827">
                  <c:v>31495</c:v>
                </c:pt>
                <c:pt idx="3828">
                  <c:v>31496</c:v>
                </c:pt>
                <c:pt idx="3829">
                  <c:v>31497</c:v>
                </c:pt>
                <c:pt idx="3830">
                  <c:v>31498</c:v>
                </c:pt>
                <c:pt idx="3831">
                  <c:v>31499</c:v>
                </c:pt>
                <c:pt idx="3832">
                  <c:v>31500</c:v>
                </c:pt>
                <c:pt idx="3833">
                  <c:v>31501</c:v>
                </c:pt>
                <c:pt idx="3834">
                  <c:v>31502</c:v>
                </c:pt>
                <c:pt idx="3835">
                  <c:v>31503</c:v>
                </c:pt>
                <c:pt idx="3836">
                  <c:v>31504</c:v>
                </c:pt>
                <c:pt idx="3837">
                  <c:v>31505</c:v>
                </c:pt>
                <c:pt idx="3838">
                  <c:v>31506</c:v>
                </c:pt>
                <c:pt idx="3839">
                  <c:v>31507</c:v>
                </c:pt>
                <c:pt idx="3840">
                  <c:v>31508</c:v>
                </c:pt>
                <c:pt idx="3841">
                  <c:v>31509</c:v>
                </c:pt>
                <c:pt idx="3842">
                  <c:v>31510</c:v>
                </c:pt>
                <c:pt idx="3843">
                  <c:v>31511</c:v>
                </c:pt>
                <c:pt idx="3844">
                  <c:v>31512</c:v>
                </c:pt>
                <c:pt idx="3845">
                  <c:v>31513</c:v>
                </c:pt>
                <c:pt idx="3846">
                  <c:v>31514</c:v>
                </c:pt>
                <c:pt idx="3847">
                  <c:v>31515</c:v>
                </c:pt>
                <c:pt idx="3848">
                  <c:v>31516</c:v>
                </c:pt>
                <c:pt idx="3849">
                  <c:v>31517</c:v>
                </c:pt>
                <c:pt idx="3850">
                  <c:v>31518</c:v>
                </c:pt>
                <c:pt idx="3851">
                  <c:v>31519</c:v>
                </c:pt>
                <c:pt idx="3852">
                  <c:v>31520</c:v>
                </c:pt>
                <c:pt idx="3853">
                  <c:v>31521</c:v>
                </c:pt>
                <c:pt idx="3854">
                  <c:v>31522</c:v>
                </c:pt>
                <c:pt idx="3855">
                  <c:v>31523</c:v>
                </c:pt>
                <c:pt idx="3856">
                  <c:v>31524</c:v>
                </c:pt>
                <c:pt idx="3857">
                  <c:v>31525</c:v>
                </c:pt>
                <c:pt idx="3858">
                  <c:v>31526</c:v>
                </c:pt>
                <c:pt idx="3859">
                  <c:v>31527</c:v>
                </c:pt>
                <c:pt idx="3860">
                  <c:v>31528</c:v>
                </c:pt>
                <c:pt idx="3861">
                  <c:v>31529</c:v>
                </c:pt>
                <c:pt idx="3862">
                  <c:v>31530</c:v>
                </c:pt>
                <c:pt idx="3863">
                  <c:v>31531</c:v>
                </c:pt>
                <c:pt idx="3864">
                  <c:v>31532</c:v>
                </c:pt>
                <c:pt idx="3865">
                  <c:v>31533</c:v>
                </c:pt>
                <c:pt idx="3866">
                  <c:v>31534</c:v>
                </c:pt>
                <c:pt idx="3867">
                  <c:v>31535</c:v>
                </c:pt>
                <c:pt idx="3868">
                  <c:v>31536</c:v>
                </c:pt>
                <c:pt idx="3869">
                  <c:v>31537</c:v>
                </c:pt>
                <c:pt idx="3870">
                  <c:v>31538</c:v>
                </c:pt>
                <c:pt idx="3871">
                  <c:v>31539</c:v>
                </c:pt>
                <c:pt idx="3872">
                  <c:v>31540</c:v>
                </c:pt>
                <c:pt idx="3873">
                  <c:v>31541</c:v>
                </c:pt>
                <c:pt idx="3874">
                  <c:v>31542</c:v>
                </c:pt>
                <c:pt idx="3875">
                  <c:v>31543</c:v>
                </c:pt>
                <c:pt idx="3876">
                  <c:v>31544</c:v>
                </c:pt>
                <c:pt idx="3877">
                  <c:v>31545</c:v>
                </c:pt>
                <c:pt idx="3878">
                  <c:v>31546</c:v>
                </c:pt>
                <c:pt idx="3879">
                  <c:v>31547</c:v>
                </c:pt>
                <c:pt idx="3880">
                  <c:v>31548</c:v>
                </c:pt>
                <c:pt idx="3881">
                  <c:v>31549</c:v>
                </c:pt>
                <c:pt idx="3882">
                  <c:v>31550</c:v>
                </c:pt>
                <c:pt idx="3883">
                  <c:v>31551</c:v>
                </c:pt>
                <c:pt idx="3884">
                  <c:v>31552</c:v>
                </c:pt>
                <c:pt idx="3885">
                  <c:v>31553</c:v>
                </c:pt>
                <c:pt idx="3886">
                  <c:v>31554</c:v>
                </c:pt>
                <c:pt idx="3887">
                  <c:v>31555</c:v>
                </c:pt>
                <c:pt idx="3888">
                  <c:v>31556</c:v>
                </c:pt>
                <c:pt idx="3889">
                  <c:v>31557</c:v>
                </c:pt>
                <c:pt idx="3890">
                  <c:v>31558</c:v>
                </c:pt>
                <c:pt idx="3891">
                  <c:v>31559</c:v>
                </c:pt>
                <c:pt idx="3892">
                  <c:v>31560</c:v>
                </c:pt>
                <c:pt idx="3893">
                  <c:v>31561</c:v>
                </c:pt>
                <c:pt idx="3894">
                  <c:v>31562</c:v>
                </c:pt>
                <c:pt idx="3895">
                  <c:v>31563</c:v>
                </c:pt>
                <c:pt idx="3896">
                  <c:v>31564</c:v>
                </c:pt>
                <c:pt idx="3897">
                  <c:v>31565</c:v>
                </c:pt>
                <c:pt idx="3898">
                  <c:v>31566</c:v>
                </c:pt>
                <c:pt idx="3899">
                  <c:v>31567</c:v>
                </c:pt>
                <c:pt idx="3900">
                  <c:v>31568</c:v>
                </c:pt>
                <c:pt idx="3901">
                  <c:v>31569</c:v>
                </c:pt>
                <c:pt idx="3902">
                  <c:v>31570</c:v>
                </c:pt>
                <c:pt idx="3903">
                  <c:v>31571</c:v>
                </c:pt>
                <c:pt idx="3904">
                  <c:v>31572</c:v>
                </c:pt>
                <c:pt idx="3905">
                  <c:v>31573</c:v>
                </c:pt>
                <c:pt idx="3906">
                  <c:v>31574</c:v>
                </c:pt>
                <c:pt idx="3907">
                  <c:v>31575</c:v>
                </c:pt>
                <c:pt idx="3908">
                  <c:v>31576</c:v>
                </c:pt>
                <c:pt idx="3909">
                  <c:v>31577</c:v>
                </c:pt>
                <c:pt idx="3910">
                  <c:v>31578</c:v>
                </c:pt>
                <c:pt idx="3911">
                  <c:v>31579</c:v>
                </c:pt>
                <c:pt idx="3912">
                  <c:v>31580</c:v>
                </c:pt>
                <c:pt idx="3913">
                  <c:v>31581</c:v>
                </c:pt>
                <c:pt idx="3914">
                  <c:v>31582</c:v>
                </c:pt>
                <c:pt idx="3915">
                  <c:v>31583</c:v>
                </c:pt>
                <c:pt idx="3916">
                  <c:v>31584</c:v>
                </c:pt>
                <c:pt idx="3917">
                  <c:v>31585</c:v>
                </c:pt>
                <c:pt idx="3918">
                  <c:v>31586</c:v>
                </c:pt>
                <c:pt idx="3919">
                  <c:v>31587</c:v>
                </c:pt>
                <c:pt idx="3920">
                  <c:v>31588</c:v>
                </c:pt>
                <c:pt idx="3921">
                  <c:v>31589</c:v>
                </c:pt>
                <c:pt idx="3922">
                  <c:v>31590</c:v>
                </c:pt>
                <c:pt idx="3923">
                  <c:v>31591</c:v>
                </c:pt>
                <c:pt idx="3924">
                  <c:v>31592</c:v>
                </c:pt>
                <c:pt idx="3925">
                  <c:v>31593</c:v>
                </c:pt>
                <c:pt idx="3926">
                  <c:v>31594</c:v>
                </c:pt>
                <c:pt idx="3927">
                  <c:v>31595</c:v>
                </c:pt>
                <c:pt idx="3928">
                  <c:v>31596</c:v>
                </c:pt>
                <c:pt idx="3929">
                  <c:v>31597</c:v>
                </c:pt>
                <c:pt idx="3930">
                  <c:v>31598</c:v>
                </c:pt>
                <c:pt idx="3931">
                  <c:v>31599</c:v>
                </c:pt>
                <c:pt idx="3932">
                  <c:v>31600</c:v>
                </c:pt>
                <c:pt idx="3933">
                  <c:v>31601</c:v>
                </c:pt>
                <c:pt idx="3934">
                  <c:v>31602</c:v>
                </c:pt>
                <c:pt idx="3935">
                  <c:v>31603</c:v>
                </c:pt>
                <c:pt idx="3936">
                  <c:v>31604</c:v>
                </c:pt>
                <c:pt idx="3937">
                  <c:v>31605</c:v>
                </c:pt>
                <c:pt idx="3938">
                  <c:v>31606</c:v>
                </c:pt>
                <c:pt idx="3939">
                  <c:v>31607</c:v>
                </c:pt>
                <c:pt idx="3940">
                  <c:v>31608</c:v>
                </c:pt>
                <c:pt idx="3941">
                  <c:v>31609</c:v>
                </c:pt>
                <c:pt idx="3942">
                  <c:v>31610</c:v>
                </c:pt>
                <c:pt idx="3943">
                  <c:v>31611</c:v>
                </c:pt>
                <c:pt idx="3944">
                  <c:v>31612</c:v>
                </c:pt>
                <c:pt idx="3945">
                  <c:v>31613</c:v>
                </c:pt>
                <c:pt idx="3946">
                  <c:v>31614</c:v>
                </c:pt>
                <c:pt idx="3947">
                  <c:v>31615</c:v>
                </c:pt>
                <c:pt idx="3948">
                  <c:v>31616</c:v>
                </c:pt>
                <c:pt idx="3949">
                  <c:v>31617</c:v>
                </c:pt>
                <c:pt idx="3950">
                  <c:v>31618</c:v>
                </c:pt>
                <c:pt idx="3951">
                  <c:v>31619</c:v>
                </c:pt>
                <c:pt idx="3952">
                  <c:v>31620</c:v>
                </c:pt>
                <c:pt idx="3953">
                  <c:v>31621</c:v>
                </c:pt>
                <c:pt idx="3954">
                  <c:v>31622</c:v>
                </c:pt>
                <c:pt idx="3955">
                  <c:v>31623</c:v>
                </c:pt>
                <c:pt idx="3956">
                  <c:v>31624</c:v>
                </c:pt>
                <c:pt idx="3957">
                  <c:v>31625</c:v>
                </c:pt>
                <c:pt idx="3958">
                  <c:v>31626</c:v>
                </c:pt>
                <c:pt idx="3959">
                  <c:v>31627</c:v>
                </c:pt>
                <c:pt idx="3960">
                  <c:v>31628</c:v>
                </c:pt>
                <c:pt idx="3961">
                  <c:v>31629</c:v>
                </c:pt>
                <c:pt idx="3962">
                  <c:v>31630</c:v>
                </c:pt>
                <c:pt idx="3963">
                  <c:v>31631</c:v>
                </c:pt>
                <c:pt idx="3964">
                  <c:v>31632</c:v>
                </c:pt>
                <c:pt idx="3965">
                  <c:v>31633</c:v>
                </c:pt>
                <c:pt idx="3966">
                  <c:v>31634</c:v>
                </c:pt>
                <c:pt idx="3967">
                  <c:v>31635</c:v>
                </c:pt>
                <c:pt idx="3968">
                  <c:v>31636</c:v>
                </c:pt>
                <c:pt idx="3969">
                  <c:v>31637</c:v>
                </c:pt>
                <c:pt idx="3970">
                  <c:v>31638</c:v>
                </c:pt>
                <c:pt idx="3971">
                  <c:v>31639</c:v>
                </c:pt>
                <c:pt idx="3972">
                  <c:v>31640</c:v>
                </c:pt>
                <c:pt idx="3973">
                  <c:v>31641</c:v>
                </c:pt>
                <c:pt idx="3974">
                  <c:v>31642</c:v>
                </c:pt>
                <c:pt idx="3975">
                  <c:v>31643</c:v>
                </c:pt>
                <c:pt idx="3976">
                  <c:v>31644</c:v>
                </c:pt>
                <c:pt idx="3977">
                  <c:v>31645</c:v>
                </c:pt>
                <c:pt idx="3978">
                  <c:v>31646</c:v>
                </c:pt>
                <c:pt idx="3979">
                  <c:v>31647</c:v>
                </c:pt>
                <c:pt idx="3980">
                  <c:v>31648</c:v>
                </c:pt>
                <c:pt idx="3981">
                  <c:v>31649</c:v>
                </c:pt>
                <c:pt idx="3982">
                  <c:v>31650</c:v>
                </c:pt>
                <c:pt idx="3983">
                  <c:v>31651</c:v>
                </c:pt>
                <c:pt idx="3984">
                  <c:v>31652</c:v>
                </c:pt>
                <c:pt idx="3985">
                  <c:v>31653</c:v>
                </c:pt>
                <c:pt idx="3986">
                  <c:v>31654</c:v>
                </c:pt>
                <c:pt idx="3987">
                  <c:v>31655</c:v>
                </c:pt>
                <c:pt idx="3988">
                  <c:v>31656</c:v>
                </c:pt>
                <c:pt idx="3989">
                  <c:v>31657</c:v>
                </c:pt>
                <c:pt idx="3990">
                  <c:v>31658</c:v>
                </c:pt>
                <c:pt idx="3991">
                  <c:v>31659</c:v>
                </c:pt>
                <c:pt idx="3992">
                  <c:v>31660</c:v>
                </c:pt>
                <c:pt idx="3993">
                  <c:v>31661</c:v>
                </c:pt>
                <c:pt idx="3994">
                  <c:v>31662</c:v>
                </c:pt>
                <c:pt idx="3995">
                  <c:v>31663</c:v>
                </c:pt>
                <c:pt idx="3996">
                  <c:v>31664</c:v>
                </c:pt>
                <c:pt idx="3997">
                  <c:v>31665</c:v>
                </c:pt>
                <c:pt idx="3998">
                  <c:v>31666</c:v>
                </c:pt>
                <c:pt idx="3999">
                  <c:v>31667</c:v>
                </c:pt>
                <c:pt idx="4000">
                  <c:v>31668</c:v>
                </c:pt>
                <c:pt idx="4001">
                  <c:v>31669</c:v>
                </c:pt>
                <c:pt idx="4002">
                  <c:v>31670</c:v>
                </c:pt>
                <c:pt idx="4003">
                  <c:v>31671</c:v>
                </c:pt>
                <c:pt idx="4004">
                  <c:v>31672</c:v>
                </c:pt>
                <c:pt idx="4005">
                  <c:v>31673</c:v>
                </c:pt>
                <c:pt idx="4006">
                  <c:v>31674</c:v>
                </c:pt>
                <c:pt idx="4007">
                  <c:v>31675</c:v>
                </c:pt>
                <c:pt idx="4008">
                  <c:v>31676</c:v>
                </c:pt>
                <c:pt idx="4009">
                  <c:v>31677</c:v>
                </c:pt>
                <c:pt idx="4010">
                  <c:v>31678</c:v>
                </c:pt>
                <c:pt idx="4011">
                  <c:v>31679</c:v>
                </c:pt>
                <c:pt idx="4012">
                  <c:v>31680</c:v>
                </c:pt>
                <c:pt idx="4013">
                  <c:v>31681</c:v>
                </c:pt>
                <c:pt idx="4014">
                  <c:v>31682</c:v>
                </c:pt>
                <c:pt idx="4015">
                  <c:v>31683</c:v>
                </c:pt>
                <c:pt idx="4016">
                  <c:v>31684</c:v>
                </c:pt>
                <c:pt idx="4017">
                  <c:v>31685</c:v>
                </c:pt>
                <c:pt idx="4018">
                  <c:v>31686</c:v>
                </c:pt>
                <c:pt idx="4019">
                  <c:v>31687</c:v>
                </c:pt>
                <c:pt idx="4020">
                  <c:v>31688</c:v>
                </c:pt>
                <c:pt idx="4021">
                  <c:v>31689</c:v>
                </c:pt>
                <c:pt idx="4022">
                  <c:v>31690</c:v>
                </c:pt>
                <c:pt idx="4023">
                  <c:v>31691</c:v>
                </c:pt>
                <c:pt idx="4024">
                  <c:v>31692</c:v>
                </c:pt>
                <c:pt idx="4025">
                  <c:v>31693</c:v>
                </c:pt>
                <c:pt idx="4026">
                  <c:v>31694</c:v>
                </c:pt>
                <c:pt idx="4027">
                  <c:v>31695</c:v>
                </c:pt>
                <c:pt idx="4028">
                  <c:v>31696</c:v>
                </c:pt>
                <c:pt idx="4029">
                  <c:v>31697</c:v>
                </c:pt>
                <c:pt idx="4030">
                  <c:v>31698</c:v>
                </c:pt>
                <c:pt idx="4031">
                  <c:v>31699</c:v>
                </c:pt>
                <c:pt idx="4032">
                  <c:v>31700</c:v>
                </c:pt>
                <c:pt idx="4033">
                  <c:v>31701</c:v>
                </c:pt>
                <c:pt idx="4034">
                  <c:v>31702</c:v>
                </c:pt>
                <c:pt idx="4035">
                  <c:v>31703</c:v>
                </c:pt>
                <c:pt idx="4036">
                  <c:v>31704</c:v>
                </c:pt>
                <c:pt idx="4037">
                  <c:v>31705</c:v>
                </c:pt>
                <c:pt idx="4038">
                  <c:v>31706</c:v>
                </c:pt>
                <c:pt idx="4039">
                  <c:v>31707</c:v>
                </c:pt>
                <c:pt idx="4040">
                  <c:v>31708</c:v>
                </c:pt>
                <c:pt idx="4041">
                  <c:v>31709</c:v>
                </c:pt>
                <c:pt idx="4042">
                  <c:v>31710</c:v>
                </c:pt>
                <c:pt idx="4043">
                  <c:v>31711</c:v>
                </c:pt>
                <c:pt idx="4044">
                  <c:v>31712</c:v>
                </c:pt>
                <c:pt idx="4045">
                  <c:v>31713</c:v>
                </c:pt>
                <c:pt idx="4046">
                  <c:v>31714</c:v>
                </c:pt>
                <c:pt idx="4047">
                  <c:v>31715</c:v>
                </c:pt>
                <c:pt idx="4048">
                  <c:v>31716</c:v>
                </c:pt>
                <c:pt idx="4049">
                  <c:v>31717</c:v>
                </c:pt>
                <c:pt idx="4050">
                  <c:v>31718</c:v>
                </c:pt>
                <c:pt idx="4051">
                  <c:v>31719</c:v>
                </c:pt>
                <c:pt idx="4052">
                  <c:v>31720</c:v>
                </c:pt>
                <c:pt idx="4053">
                  <c:v>31721</c:v>
                </c:pt>
                <c:pt idx="4054">
                  <c:v>31722</c:v>
                </c:pt>
                <c:pt idx="4055">
                  <c:v>31723</c:v>
                </c:pt>
                <c:pt idx="4056">
                  <c:v>31724</c:v>
                </c:pt>
                <c:pt idx="4057">
                  <c:v>31725</c:v>
                </c:pt>
                <c:pt idx="4058">
                  <c:v>31726</c:v>
                </c:pt>
                <c:pt idx="4059">
                  <c:v>31727</c:v>
                </c:pt>
                <c:pt idx="4060">
                  <c:v>31728</c:v>
                </c:pt>
                <c:pt idx="4061">
                  <c:v>31729</c:v>
                </c:pt>
                <c:pt idx="4062">
                  <c:v>31730</c:v>
                </c:pt>
                <c:pt idx="4063">
                  <c:v>31731</c:v>
                </c:pt>
                <c:pt idx="4064">
                  <c:v>31732</c:v>
                </c:pt>
                <c:pt idx="4065">
                  <c:v>31733</c:v>
                </c:pt>
                <c:pt idx="4066">
                  <c:v>31734</c:v>
                </c:pt>
                <c:pt idx="4067">
                  <c:v>31735</c:v>
                </c:pt>
                <c:pt idx="4068">
                  <c:v>31736</c:v>
                </c:pt>
                <c:pt idx="4069">
                  <c:v>31737</c:v>
                </c:pt>
                <c:pt idx="4070">
                  <c:v>31738</c:v>
                </c:pt>
                <c:pt idx="4071">
                  <c:v>31739</c:v>
                </c:pt>
                <c:pt idx="4072">
                  <c:v>31740</c:v>
                </c:pt>
                <c:pt idx="4073">
                  <c:v>31741</c:v>
                </c:pt>
                <c:pt idx="4074">
                  <c:v>31742</c:v>
                </c:pt>
                <c:pt idx="4075">
                  <c:v>31743</c:v>
                </c:pt>
                <c:pt idx="4076">
                  <c:v>31744</c:v>
                </c:pt>
                <c:pt idx="4077">
                  <c:v>31745</c:v>
                </c:pt>
                <c:pt idx="4078">
                  <c:v>31746</c:v>
                </c:pt>
                <c:pt idx="4079">
                  <c:v>31747</c:v>
                </c:pt>
                <c:pt idx="4080">
                  <c:v>31748</c:v>
                </c:pt>
                <c:pt idx="4081">
                  <c:v>31749</c:v>
                </c:pt>
                <c:pt idx="4082">
                  <c:v>31750</c:v>
                </c:pt>
                <c:pt idx="4083">
                  <c:v>31751</c:v>
                </c:pt>
                <c:pt idx="4084">
                  <c:v>31752</c:v>
                </c:pt>
                <c:pt idx="4085">
                  <c:v>31753</c:v>
                </c:pt>
                <c:pt idx="4086">
                  <c:v>31754</c:v>
                </c:pt>
                <c:pt idx="4087">
                  <c:v>31755</c:v>
                </c:pt>
                <c:pt idx="4088">
                  <c:v>31756</c:v>
                </c:pt>
                <c:pt idx="4089">
                  <c:v>31757</c:v>
                </c:pt>
                <c:pt idx="4090">
                  <c:v>31758</c:v>
                </c:pt>
                <c:pt idx="4091">
                  <c:v>31759</c:v>
                </c:pt>
                <c:pt idx="4092">
                  <c:v>31760</c:v>
                </c:pt>
                <c:pt idx="4093">
                  <c:v>31761</c:v>
                </c:pt>
                <c:pt idx="4094">
                  <c:v>31762</c:v>
                </c:pt>
                <c:pt idx="4095">
                  <c:v>31763</c:v>
                </c:pt>
                <c:pt idx="4096">
                  <c:v>31764</c:v>
                </c:pt>
                <c:pt idx="4097">
                  <c:v>31765</c:v>
                </c:pt>
                <c:pt idx="4098">
                  <c:v>31766</c:v>
                </c:pt>
                <c:pt idx="4099">
                  <c:v>31767</c:v>
                </c:pt>
                <c:pt idx="4100">
                  <c:v>31768</c:v>
                </c:pt>
                <c:pt idx="4101">
                  <c:v>31769</c:v>
                </c:pt>
                <c:pt idx="4102">
                  <c:v>31770</c:v>
                </c:pt>
                <c:pt idx="4103">
                  <c:v>31771</c:v>
                </c:pt>
                <c:pt idx="4104">
                  <c:v>31772</c:v>
                </c:pt>
                <c:pt idx="4105">
                  <c:v>31773</c:v>
                </c:pt>
                <c:pt idx="4106">
                  <c:v>31774</c:v>
                </c:pt>
                <c:pt idx="4107">
                  <c:v>31775</c:v>
                </c:pt>
                <c:pt idx="4108">
                  <c:v>31776</c:v>
                </c:pt>
                <c:pt idx="4109">
                  <c:v>31777</c:v>
                </c:pt>
                <c:pt idx="4110">
                  <c:v>31778</c:v>
                </c:pt>
                <c:pt idx="4111">
                  <c:v>31779</c:v>
                </c:pt>
                <c:pt idx="4112">
                  <c:v>31780</c:v>
                </c:pt>
                <c:pt idx="4113">
                  <c:v>31781</c:v>
                </c:pt>
                <c:pt idx="4114">
                  <c:v>31782</c:v>
                </c:pt>
                <c:pt idx="4115">
                  <c:v>31783</c:v>
                </c:pt>
                <c:pt idx="4116">
                  <c:v>31784</c:v>
                </c:pt>
                <c:pt idx="4117">
                  <c:v>31785</c:v>
                </c:pt>
                <c:pt idx="4118">
                  <c:v>31786</c:v>
                </c:pt>
                <c:pt idx="4119">
                  <c:v>31787</c:v>
                </c:pt>
                <c:pt idx="4120">
                  <c:v>31788</c:v>
                </c:pt>
                <c:pt idx="4121">
                  <c:v>31789</c:v>
                </c:pt>
                <c:pt idx="4122">
                  <c:v>31790</c:v>
                </c:pt>
                <c:pt idx="4123">
                  <c:v>31791</c:v>
                </c:pt>
                <c:pt idx="4124">
                  <c:v>31792</c:v>
                </c:pt>
                <c:pt idx="4125">
                  <c:v>31793</c:v>
                </c:pt>
                <c:pt idx="4126">
                  <c:v>31794</c:v>
                </c:pt>
                <c:pt idx="4127">
                  <c:v>31795</c:v>
                </c:pt>
                <c:pt idx="4128">
                  <c:v>31796</c:v>
                </c:pt>
                <c:pt idx="4129">
                  <c:v>31797</c:v>
                </c:pt>
                <c:pt idx="4130">
                  <c:v>31798</c:v>
                </c:pt>
                <c:pt idx="4131">
                  <c:v>31799</c:v>
                </c:pt>
                <c:pt idx="4132">
                  <c:v>31800</c:v>
                </c:pt>
                <c:pt idx="4133">
                  <c:v>31801</c:v>
                </c:pt>
                <c:pt idx="4134">
                  <c:v>31802</c:v>
                </c:pt>
                <c:pt idx="4135">
                  <c:v>31803</c:v>
                </c:pt>
                <c:pt idx="4136">
                  <c:v>31804</c:v>
                </c:pt>
                <c:pt idx="4137">
                  <c:v>31805</c:v>
                </c:pt>
                <c:pt idx="4138">
                  <c:v>31806</c:v>
                </c:pt>
                <c:pt idx="4139">
                  <c:v>31807</c:v>
                </c:pt>
                <c:pt idx="4140">
                  <c:v>31808</c:v>
                </c:pt>
                <c:pt idx="4141">
                  <c:v>31809</c:v>
                </c:pt>
                <c:pt idx="4142">
                  <c:v>31810</c:v>
                </c:pt>
                <c:pt idx="4143">
                  <c:v>31811</c:v>
                </c:pt>
                <c:pt idx="4144">
                  <c:v>31812</c:v>
                </c:pt>
                <c:pt idx="4145">
                  <c:v>31813</c:v>
                </c:pt>
                <c:pt idx="4146">
                  <c:v>31814</c:v>
                </c:pt>
                <c:pt idx="4147">
                  <c:v>31815</c:v>
                </c:pt>
                <c:pt idx="4148">
                  <c:v>31816</c:v>
                </c:pt>
                <c:pt idx="4149">
                  <c:v>31817</c:v>
                </c:pt>
                <c:pt idx="4150">
                  <c:v>31818</c:v>
                </c:pt>
                <c:pt idx="4151">
                  <c:v>31819</c:v>
                </c:pt>
                <c:pt idx="4152">
                  <c:v>31820</c:v>
                </c:pt>
                <c:pt idx="4153">
                  <c:v>31821</c:v>
                </c:pt>
                <c:pt idx="4154">
                  <c:v>31822</c:v>
                </c:pt>
                <c:pt idx="4155">
                  <c:v>31823</c:v>
                </c:pt>
                <c:pt idx="4156">
                  <c:v>31824</c:v>
                </c:pt>
                <c:pt idx="4157">
                  <c:v>31825</c:v>
                </c:pt>
                <c:pt idx="4158">
                  <c:v>31826</c:v>
                </c:pt>
                <c:pt idx="4159">
                  <c:v>31827</c:v>
                </c:pt>
                <c:pt idx="4160">
                  <c:v>31828</c:v>
                </c:pt>
                <c:pt idx="4161">
                  <c:v>31829</c:v>
                </c:pt>
                <c:pt idx="4162">
                  <c:v>31830</c:v>
                </c:pt>
                <c:pt idx="4163">
                  <c:v>31831</c:v>
                </c:pt>
                <c:pt idx="4164">
                  <c:v>31832</c:v>
                </c:pt>
                <c:pt idx="4165">
                  <c:v>31833</c:v>
                </c:pt>
                <c:pt idx="4166">
                  <c:v>31834</c:v>
                </c:pt>
                <c:pt idx="4167">
                  <c:v>31835</c:v>
                </c:pt>
                <c:pt idx="4168">
                  <c:v>31836</c:v>
                </c:pt>
                <c:pt idx="4169">
                  <c:v>31837</c:v>
                </c:pt>
                <c:pt idx="4170">
                  <c:v>31838</c:v>
                </c:pt>
                <c:pt idx="4171">
                  <c:v>31839</c:v>
                </c:pt>
                <c:pt idx="4172">
                  <c:v>31840</c:v>
                </c:pt>
                <c:pt idx="4173">
                  <c:v>31841</c:v>
                </c:pt>
                <c:pt idx="4174">
                  <c:v>31842</c:v>
                </c:pt>
                <c:pt idx="4175">
                  <c:v>31843</c:v>
                </c:pt>
                <c:pt idx="4176">
                  <c:v>31844</c:v>
                </c:pt>
                <c:pt idx="4177">
                  <c:v>31845</c:v>
                </c:pt>
                <c:pt idx="4178">
                  <c:v>31846</c:v>
                </c:pt>
                <c:pt idx="4179">
                  <c:v>31847</c:v>
                </c:pt>
                <c:pt idx="4180">
                  <c:v>31848</c:v>
                </c:pt>
                <c:pt idx="4181">
                  <c:v>31849</c:v>
                </c:pt>
                <c:pt idx="4182">
                  <c:v>31850</c:v>
                </c:pt>
                <c:pt idx="4183">
                  <c:v>31851</c:v>
                </c:pt>
                <c:pt idx="4184">
                  <c:v>31852</c:v>
                </c:pt>
                <c:pt idx="4185">
                  <c:v>31853</c:v>
                </c:pt>
                <c:pt idx="4186">
                  <c:v>31854</c:v>
                </c:pt>
                <c:pt idx="4187">
                  <c:v>31855</c:v>
                </c:pt>
                <c:pt idx="4188">
                  <c:v>31856</c:v>
                </c:pt>
                <c:pt idx="4189">
                  <c:v>31857</c:v>
                </c:pt>
                <c:pt idx="4190">
                  <c:v>31858</c:v>
                </c:pt>
                <c:pt idx="4191">
                  <c:v>31859</c:v>
                </c:pt>
                <c:pt idx="4192">
                  <c:v>31860</c:v>
                </c:pt>
                <c:pt idx="4193">
                  <c:v>31861</c:v>
                </c:pt>
                <c:pt idx="4194">
                  <c:v>31862</c:v>
                </c:pt>
                <c:pt idx="4195">
                  <c:v>31863</c:v>
                </c:pt>
                <c:pt idx="4196">
                  <c:v>31864</c:v>
                </c:pt>
                <c:pt idx="4197">
                  <c:v>31865</c:v>
                </c:pt>
                <c:pt idx="4198">
                  <c:v>31866</c:v>
                </c:pt>
                <c:pt idx="4199">
                  <c:v>31867</c:v>
                </c:pt>
                <c:pt idx="4200">
                  <c:v>31868</c:v>
                </c:pt>
                <c:pt idx="4201">
                  <c:v>31869</c:v>
                </c:pt>
                <c:pt idx="4202">
                  <c:v>31870</c:v>
                </c:pt>
                <c:pt idx="4203">
                  <c:v>31871</c:v>
                </c:pt>
                <c:pt idx="4204">
                  <c:v>31872</c:v>
                </c:pt>
                <c:pt idx="4205">
                  <c:v>31873</c:v>
                </c:pt>
                <c:pt idx="4206">
                  <c:v>31874</c:v>
                </c:pt>
                <c:pt idx="4207">
                  <c:v>31875</c:v>
                </c:pt>
                <c:pt idx="4208">
                  <c:v>31876</c:v>
                </c:pt>
                <c:pt idx="4209">
                  <c:v>31877</c:v>
                </c:pt>
                <c:pt idx="4210">
                  <c:v>31878</c:v>
                </c:pt>
                <c:pt idx="4211">
                  <c:v>31879</c:v>
                </c:pt>
                <c:pt idx="4212">
                  <c:v>31880</c:v>
                </c:pt>
                <c:pt idx="4213">
                  <c:v>31881</c:v>
                </c:pt>
                <c:pt idx="4214">
                  <c:v>31882</c:v>
                </c:pt>
                <c:pt idx="4215">
                  <c:v>31883</c:v>
                </c:pt>
                <c:pt idx="4216">
                  <c:v>31884</c:v>
                </c:pt>
                <c:pt idx="4217">
                  <c:v>31885</c:v>
                </c:pt>
                <c:pt idx="4218">
                  <c:v>31886</c:v>
                </c:pt>
                <c:pt idx="4219">
                  <c:v>31887</c:v>
                </c:pt>
                <c:pt idx="4220">
                  <c:v>31888</c:v>
                </c:pt>
                <c:pt idx="4221">
                  <c:v>31889</c:v>
                </c:pt>
                <c:pt idx="4222">
                  <c:v>31890</c:v>
                </c:pt>
                <c:pt idx="4223">
                  <c:v>31891</c:v>
                </c:pt>
                <c:pt idx="4224">
                  <c:v>31892</c:v>
                </c:pt>
                <c:pt idx="4225">
                  <c:v>31893</c:v>
                </c:pt>
                <c:pt idx="4226">
                  <c:v>31894</c:v>
                </c:pt>
                <c:pt idx="4227">
                  <c:v>31895</c:v>
                </c:pt>
                <c:pt idx="4228">
                  <c:v>31896</c:v>
                </c:pt>
                <c:pt idx="4229">
                  <c:v>31897</c:v>
                </c:pt>
                <c:pt idx="4230">
                  <c:v>31898</c:v>
                </c:pt>
                <c:pt idx="4231">
                  <c:v>31899</c:v>
                </c:pt>
                <c:pt idx="4232">
                  <c:v>31900</c:v>
                </c:pt>
                <c:pt idx="4233">
                  <c:v>31901</c:v>
                </c:pt>
                <c:pt idx="4234">
                  <c:v>31902</c:v>
                </c:pt>
                <c:pt idx="4235">
                  <c:v>31903</c:v>
                </c:pt>
                <c:pt idx="4236">
                  <c:v>31904</c:v>
                </c:pt>
                <c:pt idx="4237">
                  <c:v>31905</c:v>
                </c:pt>
                <c:pt idx="4238">
                  <c:v>31906</c:v>
                </c:pt>
                <c:pt idx="4239">
                  <c:v>31907</c:v>
                </c:pt>
                <c:pt idx="4240">
                  <c:v>31908</c:v>
                </c:pt>
                <c:pt idx="4241">
                  <c:v>31909</c:v>
                </c:pt>
                <c:pt idx="4242">
                  <c:v>31910</c:v>
                </c:pt>
                <c:pt idx="4243">
                  <c:v>31911</c:v>
                </c:pt>
                <c:pt idx="4244">
                  <c:v>31912</c:v>
                </c:pt>
                <c:pt idx="4245">
                  <c:v>31913</c:v>
                </c:pt>
                <c:pt idx="4246">
                  <c:v>31914</c:v>
                </c:pt>
                <c:pt idx="4247">
                  <c:v>31915</c:v>
                </c:pt>
                <c:pt idx="4248">
                  <c:v>31916</c:v>
                </c:pt>
                <c:pt idx="4249">
                  <c:v>31917</c:v>
                </c:pt>
                <c:pt idx="4250">
                  <c:v>31918</c:v>
                </c:pt>
                <c:pt idx="4251">
                  <c:v>31919</c:v>
                </c:pt>
                <c:pt idx="4252">
                  <c:v>31920</c:v>
                </c:pt>
                <c:pt idx="4253">
                  <c:v>31921</c:v>
                </c:pt>
                <c:pt idx="4254">
                  <c:v>31922</c:v>
                </c:pt>
                <c:pt idx="4255">
                  <c:v>31923</c:v>
                </c:pt>
                <c:pt idx="4256">
                  <c:v>31924</c:v>
                </c:pt>
                <c:pt idx="4257">
                  <c:v>31925</c:v>
                </c:pt>
                <c:pt idx="4258">
                  <c:v>31926</c:v>
                </c:pt>
                <c:pt idx="4259">
                  <c:v>31927</c:v>
                </c:pt>
                <c:pt idx="4260">
                  <c:v>31928</c:v>
                </c:pt>
                <c:pt idx="4261">
                  <c:v>31929</c:v>
                </c:pt>
                <c:pt idx="4262">
                  <c:v>31930</c:v>
                </c:pt>
                <c:pt idx="4263">
                  <c:v>31931</c:v>
                </c:pt>
                <c:pt idx="4264">
                  <c:v>31932</c:v>
                </c:pt>
                <c:pt idx="4265">
                  <c:v>31933</c:v>
                </c:pt>
                <c:pt idx="4266">
                  <c:v>31934</c:v>
                </c:pt>
                <c:pt idx="4267">
                  <c:v>31935</c:v>
                </c:pt>
                <c:pt idx="4268">
                  <c:v>31936</c:v>
                </c:pt>
                <c:pt idx="4269">
                  <c:v>31937</c:v>
                </c:pt>
                <c:pt idx="4270">
                  <c:v>31938</c:v>
                </c:pt>
                <c:pt idx="4271">
                  <c:v>31939</c:v>
                </c:pt>
                <c:pt idx="4272">
                  <c:v>31940</c:v>
                </c:pt>
                <c:pt idx="4273">
                  <c:v>31941</c:v>
                </c:pt>
                <c:pt idx="4274">
                  <c:v>31942</c:v>
                </c:pt>
                <c:pt idx="4275">
                  <c:v>31943</c:v>
                </c:pt>
                <c:pt idx="4276">
                  <c:v>31944</c:v>
                </c:pt>
                <c:pt idx="4277">
                  <c:v>31945</c:v>
                </c:pt>
                <c:pt idx="4278">
                  <c:v>31946</c:v>
                </c:pt>
                <c:pt idx="4279">
                  <c:v>31947</c:v>
                </c:pt>
                <c:pt idx="4280">
                  <c:v>31948</c:v>
                </c:pt>
                <c:pt idx="4281">
                  <c:v>31949</c:v>
                </c:pt>
                <c:pt idx="4282">
                  <c:v>31950</c:v>
                </c:pt>
                <c:pt idx="4283">
                  <c:v>31951</c:v>
                </c:pt>
                <c:pt idx="4284">
                  <c:v>31952</c:v>
                </c:pt>
                <c:pt idx="4285">
                  <c:v>31953</c:v>
                </c:pt>
                <c:pt idx="4286">
                  <c:v>31954</c:v>
                </c:pt>
                <c:pt idx="4287">
                  <c:v>31955</c:v>
                </c:pt>
                <c:pt idx="4288">
                  <c:v>31956</c:v>
                </c:pt>
                <c:pt idx="4289">
                  <c:v>31957</c:v>
                </c:pt>
                <c:pt idx="4290">
                  <c:v>31958</c:v>
                </c:pt>
                <c:pt idx="4291">
                  <c:v>31959</c:v>
                </c:pt>
                <c:pt idx="4292">
                  <c:v>31960</c:v>
                </c:pt>
                <c:pt idx="4293">
                  <c:v>31961</c:v>
                </c:pt>
                <c:pt idx="4294">
                  <c:v>31962</c:v>
                </c:pt>
                <c:pt idx="4295">
                  <c:v>31963</c:v>
                </c:pt>
                <c:pt idx="4296">
                  <c:v>31964</c:v>
                </c:pt>
                <c:pt idx="4297">
                  <c:v>31965</c:v>
                </c:pt>
                <c:pt idx="4298">
                  <c:v>31966</c:v>
                </c:pt>
                <c:pt idx="4299">
                  <c:v>31967</c:v>
                </c:pt>
                <c:pt idx="4300">
                  <c:v>31968</c:v>
                </c:pt>
                <c:pt idx="4301">
                  <c:v>31969</c:v>
                </c:pt>
                <c:pt idx="4302">
                  <c:v>31970</c:v>
                </c:pt>
                <c:pt idx="4303">
                  <c:v>31971</c:v>
                </c:pt>
                <c:pt idx="4304">
                  <c:v>31972</c:v>
                </c:pt>
                <c:pt idx="4305">
                  <c:v>31973</c:v>
                </c:pt>
                <c:pt idx="4306">
                  <c:v>31974</c:v>
                </c:pt>
                <c:pt idx="4307">
                  <c:v>31975</c:v>
                </c:pt>
                <c:pt idx="4308">
                  <c:v>31976</c:v>
                </c:pt>
                <c:pt idx="4309">
                  <c:v>31977</c:v>
                </c:pt>
                <c:pt idx="4310">
                  <c:v>31978</c:v>
                </c:pt>
                <c:pt idx="4311">
                  <c:v>31979</c:v>
                </c:pt>
                <c:pt idx="4312">
                  <c:v>31980</c:v>
                </c:pt>
                <c:pt idx="4313">
                  <c:v>31981</c:v>
                </c:pt>
                <c:pt idx="4314">
                  <c:v>31982</c:v>
                </c:pt>
                <c:pt idx="4315">
                  <c:v>31983</c:v>
                </c:pt>
                <c:pt idx="4316">
                  <c:v>31984</c:v>
                </c:pt>
                <c:pt idx="4317">
                  <c:v>31985</c:v>
                </c:pt>
                <c:pt idx="4318">
                  <c:v>31986</c:v>
                </c:pt>
                <c:pt idx="4319">
                  <c:v>31987</c:v>
                </c:pt>
                <c:pt idx="4320">
                  <c:v>31988</c:v>
                </c:pt>
                <c:pt idx="4321">
                  <c:v>31989</c:v>
                </c:pt>
                <c:pt idx="4322">
                  <c:v>31990</c:v>
                </c:pt>
                <c:pt idx="4323">
                  <c:v>31991</c:v>
                </c:pt>
                <c:pt idx="4324">
                  <c:v>31992</c:v>
                </c:pt>
                <c:pt idx="4325">
                  <c:v>31993</c:v>
                </c:pt>
                <c:pt idx="4326">
                  <c:v>31994</c:v>
                </c:pt>
                <c:pt idx="4327">
                  <c:v>31995</c:v>
                </c:pt>
                <c:pt idx="4328">
                  <c:v>31996</c:v>
                </c:pt>
                <c:pt idx="4329">
                  <c:v>31997</c:v>
                </c:pt>
                <c:pt idx="4330">
                  <c:v>31998</c:v>
                </c:pt>
                <c:pt idx="4331">
                  <c:v>31999</c:v>
                </c:pt>
                <c:pt idx="4332">
                  <c:v>32000</c:v>
                </c:pt>
                <c:pt idx="4333">
                  <c:v>32001</c:v>
                </c:pt>
                <c:pt idx="4334">
                  <c:v>32002</c:v>
                </c:pt>
                <c:pt idx="4335">
                  <c:v>32003</c:v>
                </c:pt>
                <c:pt idx="4336">
                  <c:v>32004</c:v>
                </c:pt>
                <c:pt idx="4337">
                  <c:v>32005</c:v>
                </c:pt>
                <c:pt idx="4338">
                  <c:v>32006</c:v>
                </c:pt>
                <c:pt idx="4339">
                  <c:v>32007</c:v>
                </c:pt>
                <c:pt idx="4340">
                  <c:v>32008</c:v>
                </c:pt>
                <c:pt idx="4341">
                  <c:v>32009</c:v>
                </c:pt>
                <c:pt idx="4342">
                  <c:v>32010</c:v>
                </c:pt>
                <c:pt idx="4343">
                  <c:v>32011</c:v>
                </c:pt>
                <c:pt idx="4344">
                  <c:v>32012</c:v>
                </c:pt>
                <c:pt idx="4345">
                  <c:v>32013</c:v>
                </c:pt>
                <c:pt idx="4346">
                  <c:v>32014</c:v>
                </c:pt>
                <c:pt idx="4347">
                  <c:v>32015</c:v>
                </c:pt>
                <c:pt idx="4348">
                  <c:v>32016</c:v>
                </c:pt>
                <c:pt idx="4349">
                  <c:v>32017</c:v>
                </c:pt>
                <c:pt idx="4350">
                  <c:v>32018</c:v>
                </c:pt>
                <c:pt idx="4351">
                  <c:v>32019</c:v>
                </c:pt>
                <c:pt idx="4352">
                  <c:v>32020</c:v>
                </c:pt>
                <c:pt idx="4353">
                  <c:v>32021</c:v>
                </c:pt>
                <c:pt idx="4354">
                  <c:v>32022</c:v>
                </c:pt>
                <c:pt idx="4355">
                  <c:v>32023</c:v>
                </c:pt>
                <c:pt idx="4356">
                  <c:v>32024</c:v>
                </c:pt>
                <c:pt idx="4357">
                  <c:v>32025</c:v>
                </c:pt>
                <c:pt idx="4358">
                  <c:v>32026</c:v>
                </c:pt>
                <c:pt idx="4359">
                  <c:v>32027</c:v>
                </c:pt>
                <c:pt idx="4360">
                  <c:v>32028</c:v>
                </c:pt>
                <c:pt idx="4361">
                  <c:v>32029</c:v>
                </c:pt>
                <c:pt idx="4362">
                  <c:v>32030</c:v>
                </c:pt>
                <c:pt idx="4363">
                  <c:v>32031</c:v>
                </c:pt>
                <c:pt idx="4364">
                  <c:v>32032</c:v>
                </c:pt>
                <c:pt idx="4365">
                  <c:v>32033</c:v>
                </c:pt>
                <c:pt idx="4366">
                  <c:v>32034</c:v>
                </c:pt>
                <c:pt idx="4367">
                  <c:v>32035</c:v>
                </c:pt>
                <c:pt idx="4368">
                  <c:v>32036</c:v>
                </c:pt>
                <c:pt idx="4369">
                  <c:v>32037</c:v>
                </c:pt>
                <c:pt idx="4370">
                  <c:v>32038</c:v>
                </c:pt>
                <c:pt idx="4371">
                  <c:v>32039</c:v>
                </c:pt>
                <c:pt idx="4372">
                  <c:v>32040</c:v>
                </c:pt>
                <c:pt idx="4373">
                  <c:v>32041</c:v>
                </c:pt>
                <c:pt idx="4374">
                  <c:v>32042</c:v>
                </c:pt>
                <c:pt idx="4375">
                  <c:v>32043</c:v>
                </c:pt>
                <c:pt idx="4376">
                  <c:v>32044</c:v>
                </c:pt>
                <c:pt idx="4377">
                  <c:v>32045</c:v>
                </c:pt>
                <c:pt idx="4378">
                  <c:v>32046</c:v>
                </c:pt>
                <c:pt idx="4379">
                  <c:v>32047</c:v>
                </c:pt>
                <c:pt idx="4380">
                  <c:v>32048</c:v>
                </c:pt>
                <c:pt idx="4381">
                  <c:v>32049</c:v>
                </c:pt>
                <c:pt idx="4382">
                  <c:v>32050</c:v>
                </c:pt>
                <c:pt idx="4383">
                  <c:v>32051</c:v>
                </c:pt>
                <c:pt idx="4384">
                  <c:v>32052</c:v>
                </c:pt>
                <c:pt idx="4385">
                  <c:v>32053</c:v>
                </c:pt>
                <c:pt idx="4386">
                  <c:v>32054</c:v>
                </c:pt>
                <c:pt idx="4387">
                  <c:v>32055</c:v>
                </c:pt>
                <c:pt idx="4388">
                  <c:v>32056</c:v>
                </c:pt>
                <c:pt idx="4389">
                  <c:v>32057</c:v>
                </c:pt>
                <c:pt idx="4390">
                  <c:v>32058</c:v>
                </c:pt>
                <c:pt idx="4391">
                  <c:v>32059</c:v>
                </c:pt>
                <c:pt idx="4392">
                  <c:v>32060</c:v>
                </c:pt>
                <c:pt idx="4393">
                  <c:v>32061</c:v>
                </c:pt>
                <c:pt idx="4394">
                  <c:v>32062</c:v>
                </c:pt>
                <c:pt idx="4395">
                  <c:v>32063</c:v>
                </c:pt>
                <c:pt idx="4396">
                  <c:v>32064</c:v>
                </c:pt>
                <c:pt idx="4397">
                  <c:v>32065</c:v>
                </c:pt>
                <c:pt idx="4398">
                  <c:v>32066</c:v>
                </c:pt>
                <c:pt idx="4399">
                  <c:v>32067</c:v>
                </c:pt>
                <c:pt idx="4400">
                  <c:v>32068</c:v>
                </c:pt>
                <c:pt idx="4401">
                  <c:v>32069</c:v>
                </c:pt>
                <c:pt idx="4402">
                  <c:v>32070</c:v>
                </c:pt>
                <c:pt idx="4403">
                  <c:v>32071</c:v>
                </c:pt>
                <c:pt idx="4404">
                  <c:v>32072</c:v>
                </c:pt>
                <c:pt idx="4405">
                  <c:v>32073</c:v>
                </c:pt>
                <c:pt idx="4406">
                  <c:v>32074</c:v>
                </c:pt>
                <c:pt idx="4407">
                  <c:v>32075</c:v>
                </c:pt>
                <c:pt idx="4408">
                  <c:v>32076</c:v>
                </c:pt>
                <c:pt idx="4409">
                  <c:v>32077</c:v>
                </c:pt>
                <c:pt idx="4410">
                  <c:v>32078</c:v>
                </c:pt>
                <c:pt idx="4411">
                  <c:v>32079</c:v>
                </c:pt>
                <c:pt idx="4412">
                  <c:v>32080</c:v>
                </c:pt>
                <c:pt idx="4413">
                  <c:v>32081</c:v>
                </c:pt>
                <c:pt idx="4414">
                  <c:v>32082</c:v>
                </c:pt>
                <c:pt idx="4415">
                  <c:v>32083</c:v>
                </c:pt>
                <c:pt idx="4416">
                  <c:v>32084</c:v>
                </c:pt>
                <c:pt idx="4417">
                  <c:v>32085</c:v>
                </c:pt>
                <c:pt idx="4418">
                  <c:v>32086</c:v>
                </c:pt>
                <c:pt idx="4419">
                  <c:v>32087</c:v>
                </c:pt>
                <c:pt idx="4420">
                  <c:v>32088</c:v>
                </c:pt>
                <c:pt idx="4421">
                  <c:v>32089</c:v>
                </c:pt>
                <c:pt idx="4422">
                  <c:v>32090</c:v>
                </c:pt>
                <c:pt idx="4423">
                  <c:v>32091</c:v>
                </c:pt>
                <c:pt idx="4424">
                  <c:v>32092</c:v>
                </c:pt>
                <c:pt idx="4425">
                  <c:v>32093</c:v>
                </c:pt>
                <c:pt idx="4426">
                  <c:v>32094</c:v>
                </c:pt>
                <c:pt idx="4427">
                  <c:v>32095</c:v>
                </c:pt>
                <c:pt idx="4428">
                  <c:v>32096</c:v>
                </c:pt>
                <c:pt idx="4429">
                  <c:v>32097</c:v>
                </c:pt>
                <c:pt idx="4430">
                  <c:v>32098</c:v>
                </c:pt>
                <c:pt idx="4431">
                  <c:v>32099</c:v>
                </c:pt>
                <c:pt idx="4432">
                  <c:v>32100</c:v>
                </c:pt>
                <c:pt idx="4433">
                  <c:v>32101</c:v>
                </c:pt>
                <c:pt idx="4434">
                  <c:v>32102</c:v>
                </c:pt>
                <c:pt idx="4435">
                  <c:v>32103</c:v>
                </c:pt>
                <c:pt idx="4436">
                  <c:v>32104</c:v>
                </c:pt>
                <c:pt idx="4437">
                  <c:v>32105</c:v>
                </c:pt>
                <c:pt idx="4438">
                  <c:v>32106</c:v>
                </c:pt>
                <c:pt idx="4439">
                  <c:v>32107</c:v>
                </c:pt>
                <c:pt idx="4440">
                  <c:v>32108</c:v>
                </c:pt>
                <c:pt idx="4441">
                  <c:v>32109</c:v>
                </c:pt>
                <c:pt idx="4442">
                  <c:v>32110</c:v>
                </c:pt>
                <c:pt idx="4443">
                  <c:v>32111</c:v>
                </c:pt>
                <c:pt idx="4444">
                  <c:v>32112</c:v>
                </c:pt>
                <c:pt idx="4445">
                  <c:v>32113</c:v>
                </c:pt>
                <c:pt idx="4446">
                  <c:v>32114</c:v>
                </c:pt>
                <c:pt idx="4447">
                  <c:v>32115</c:v>
                </c:pt>
                <c:pt idx="4448">
                  <c:v>32116</c:v>
                </c:pt>
                <c:pt idx="4449">
                  <c:v>32117</c:v>
                </c:pt>
                <c:pt idx="4450">
                  <c:v>32118</c:v>
                </c:pt>
                <c:pt idx="4451">
                  <c:v>32119</c:v>
                </c:pt>
                <c:pt idx="4452">
                  <c:v>32120</c:v>
                </c:pt>
                <c:pt idx="4453">
                  <c:v>32121</c:v>
                </c:pt>
                <c:pt idx="4454">
                  <c:v>32122</c:v>
                </c:pt>
                <c:pt idx="4455">
                  <c:v>32123</c:v>
                </c:pt>
                <c:pt idx="4456">
                  <c:v>32124</c:v>
                </c:pt>
                <c:pt idx="4457">
                  <c:v>32125</c:v>
                </c:pt>
                <c:pt idx="4458">
                  <c:v>32126</c:v>
                </c:pt>
                <c:pt idx="4459">
                  <c:v>32127</c:v>
                </c:pt>
                <c:pt idx="4460">
                  <c:v>32128</c:v>
                </c:pt>
                <c:pt idx="4461">
                  <c:v>32129</c:v>
                </c:pt>
                <c:pt idx="4462">
                  <c:v>32130</c:v>
                </c:pt>
                <c:pt idx="4463">
                  <c:v>32131</c:v>
                </c:pt>
                <c:pt idx="4464">
                  <c:v>32132</c:v>
                </c:pt>
                <c:pt idx="4465">
                  <c:v>32133</c:v>
                </c:pt>
                <c:pt idx="4466">
                  <c:v>32134</c:v>
                </c:pt>
                <c:pt idx="4467">
                  <c:v>32135</c:v>
                </c:pt>
                <c:pt idx="4468">
                  <c:v>32136</c:v>
                </c:pt>
                <c:pt idx="4469">
                  <c:v>32137</c:v>
                </c:pt>
                <c:pt idx="4470">
                  <c:v>32138</c:v>
                </c:pt>
                <c:pt idx="4471">
                  <c:v>32139</c:v>
                </c:pt>
                <c:pt idx="4472">
                  <c:v>32140</c:v>
                </c:pt>
                <c:pt idx="4473">
                  <c:v>32141</c:v>
                </c:pt>
                <c:pt idx="4474">
                  <c:v>32142</c:v>
                </c:pt>
                <c:pt idx="4475">
                  <c:v>32143</c:v>
                </c:pt>
                <c:pt idx="4476">
                  <c:v>32144</c:v>
                </c:pt>
                <c:pt idx="4477">
                  <c:v>32145</c:v>
                </c:pt>
                <c:pt idx="4478">
                  <c:v>32146</c:v>
                </c:pt>
                <c:pt idx="4479">
                  <c:v>32147</c:v>
                </c:pt>
                <c:pt idx="4480">
                  <c:v>32148</c:v>
                </c:pt>
                <c:pt idx="4481">
                  <c:v>32149</c:v>
                </c:pt>
                <c:pt idx="4482">
                  <c:v>32150</c:v>
                </c:pt>
                <c:pt idx="4483">
                  <c:v>32151</c:v>
                </c:pt>
                <c:pt idx="4484">
                  <c:v>32152</c:v>
                </c:pt>
                <c:pt idx="4485">
                  <c:v>32153</c:v>
                </c:pt>
                <c:pt idx="4486">
                  <c:v>32154</c:v>
                </c:pt>
                <c:pt idx="4487">
                  <c:v>32155</c:v>
                </c:pt>
                <c:pt idx="4488">
                  <c:v>32156</c:v>
                </c:pt>
                <c:pt idx="4489">
                  <c:v>32157</c:v>
                </c:pt>
                <c:pt idx="4490">
                  <c:v>32158</c:v>
                </c:pt>
                <c:pt idx="4491">
                  <c:v>32159</c:v>
                </c:pt>
                <c:pt idx="4492">
                  <c:v>32160</c:v>
                </c:pt>
                <c:pt idx="4493">
                  <c:v>32161</c:v>
                </c:pt>
                <c:pt idx="4494">
                  <c:v>32162</c:v>
                </c:pt>
                <c:pt idx="4495">
                  <c:v>32163</c:v>
                </c:pt>
                <c:pt idx="4496">
                  <c:v>32164</c:v>
                </c:pt>
                <c:pt idx="4497">
                  <c:v>32165</c:v>
                </c:pt>
                <c:pt idx="4498">
                  <c:v>32166</c:v>
                </c:pt>
                <c:pt idx="4499">
                  <c:v>32167</c:v>
                </c:pt>
                <c:pt idx="4500">
                  <c:v>32168</c:v>
                </c:pt>
                <c:pt idx="4501">
                  <c:v>32169</c:v>
                </c:pt>
                <c:pt idx="4502">
                  <c:v>32170</c:v>
                </c:pt>
                <c:pt idx="4503">
                  <c:v>32171</c:v>
                </c:pt>
                <c:pt idx="4504">
                  <c:v>32172</c:v>
                </c:pt>
                <c:pt idx="4505">
                  <c:v>32173</c:v>
                </c:pt>
                <c:pt idx="4506">
                  <c:v>32174</c:v>
                </c:pt>
                <c:pt idx="4507">
                  <c:v>32175</c:v>
                </c:pt>
                <c:pt idx="4508">
                  <c:v>32176</c:v>
                </c:pt>
                <c:pt idx="4509">
                  <c:v>32177</c:v>
                </c:pt>
                <c:pt idx="4510">
                  <c:v>32178</c:v>
                </c:pt>
                <c:pt idx="4511">
                  <c:v>32179</c:v>
                </c:pt>
                <c:pt idx="4512">
                  <c:v>32180</c:v>
                </c:pt>
                <c:pt idx="4513">
                  <c:v>32181</c:v>
                </c:pt>
                <c:pt idx="4514">
                  <c:v>32182</c:v>
                </c:pt>
                <c:pt idx="4515">
                  <c:v>32183</c:v>
                </c:pt>
                <c:pt idx="4516">
                  <c:v>32184</c:v>
                </c:pt>
                <c:pt idx="4517">
                  <c:v>32185</c:v>
                </c:pt>
                <c:pt idx="4518">
                  <c:v>32186</c:v>
                </c:pt>
                <c:pt idx="4519">
                  <c:v>32187</c:v>
                </c:pt>
                <c:pt idx="4520">
                  <c:v>32188</c:v>
                </c:pt>
                <c:pt idx="4521">
                  <c:v>32189</c:v>
                </c:pt>
                <c:pt idx="4522">
                  <c:v>32190</c:v>
                </c:pt>
                <c:pt idx="4523">
                  <c:v>32191</c:v>
                </c:pt>
                <c:pt idx="4524">
                  <c:v>32192</c:v>
                </c:pt>
                <c:pt idx="4525">
                  <c:v>32193</c:v>
                </c:pt>
                <c:pt idx="4526">
                  <c:v>32194</c:v>
                </c:pt>
                <c:pt idx="4527">
                  <c:v>32195</c:v>
                </c:pt>
                <c:pt idx="4528">
                  <c:v>32196</c:v>
                </c:pt>
                <c:pt idx="4529">
                  <c:v>32197</c:v>
                </c:pt>
                <c:pt idx="4530">
                  <c:v>32198</c:v>
                </c:pt>
                <c:pt idx="4531">
                  <c:v>32199</c:v>
                </c:pt>
                <c:pt idx="4532">
                  <c:v>32200</c:v>
                </c:pt>
                <c:pt idx="4533">
                  <c:v>32201</c:v>
                </c:pt>
                <c:pt idx="4534">
                  <c:v>32202</c:v>
                </c:pt>
                <c:pt idx="4535">
                  <c:v>32203</c:v>
                </c:pt>
                <c:pt idx="4536">
                  <c:v>32204</c:v>
                </c:pt>
                <c:pt idx="4537">
                  <c:v>32205</c:v>
                </c:pt>
                <c:pt idx="4538">
                  <c:v>32206</c:v>
                </c:pt>
                <c:pt idx="4539">
                  <c:v>32207</c:v>
                </c:pt>
                <c:pt idx="4540">
                  <c:v>32208</c:v>
                </c:pt>
                <c:pt idx="4541">
                  <c:v>32209</c:v>
                </c:pt>
                <c:pt idx="4542">
                  <c:v>32210</c:v>
                </c:pt>
                <c:pt idx="4543">
                  <c:v>32211</c:v>
                </c:pt>
                <c:pt idx="4544">
                  <c:v>32212</c:v>
                </c:pt>
                <c:pt idx="4545">
                  <c:v>32213</c:v>
                </c:pt>
                <c:pt idx="4546">
                  <c:v>32214</c:v>
                </c:pt>
                <c:pt idx="4547">
                  <c:v>32215</c:v>
                </c:pt>
                <c:pt idx="4548">
                  <c:v>32216</c:v>
                </c:pt>
                <c:pt idx="4549">
                  <c:v>32217</c:v>
                </c:pt>
                <c:pt idx="4550">
                  <c:v>32218</c:v>
                </c:pt>
                <c:pt idx="4551">
                  <c:v>32219</c:v>
                </c:pt>
                <c:pt idx="4552">
                  <c:v>32220</c:v>
                </c:pt>
                <c:pt idx="4553">
                  <c:v>32221</c:v>
                </c:pt>
                <c:pt idx="4554">
                  <c:v>32222</c:v>
                </c:pt>
                <c:pt idx="4555">
                  <c:v>32223</c:v>
                </c:pt>
                <c:pt idx="4556">
                  <c:v>32224</c:v>
                </c:pt>
                <c:pt idx="4557">
                  <c:v>32225</c:v>
                </c:pt>
                <c:pt idx="4558">
                  <c:v>32226</c:v>
                </c:pt>
                <c:pt idx="4559">
                  <c:v>32227</c:v>
                </c:pt>
                <c:pt idx="4560">
                  <c:v>32228</c:v>
                </c:pt>
                <c:pt idx="4561">
                  <c:v>32229</c:v>
                </c:pt>
                <c:pt idx="4562">
                  <c:v>32230</c:v>
                </c:pt>
                <c:pt idx="4563">
                  <c:v>32231</c:v>
                </c:pt>
                <c:pt idx="4564">
                  <c:v>32232</c:v>
                </c:pt>
                <c:pt idx="4565">
                  <c:v>32233</c:v>
                </c:pt>
                <c:pt idx="4566">
                  <c:v>32234</c:v>
                </c:pt>
                <c:pt idx="4567">
                  <c:v>32235</c:v>
                </c:pt>
                <c:pt idx="4568">
                  <c:v>32236</c:v>
                </c:pt>
                <c:pt idx="4569">
                  <c:v>32237</c:v>
                </c:pt>
                <c:pt idx="4570">
                  <c:v>32238</c:v>
                </c:pt>
                <c:pt idx="4571">
                  <c:v>32239</c:v>
                </c:pt>
                <c:pt idx="4572">
                  <c:v>32240</c:v>
                </c:pt>
                <c:pt idx="4573">
                  <c:v>32241</c:v>
                </c:pt>
                <c:pt idx="4574">
                  <c:v>32242</c:v>
                </c:pt>
                <c:pt idx="4575">
                  <c:v>32243</c:v>
                </c:pt>
                <c:pt idx="4576">
                  <c:v>32244</c:v>
                </c:pt>
                <c:pt idx="4577">
                  <c:v>32245</c:v>
                </c:pt>
                <c:pt idx="4578">
                  <c:v>32246</c:v>
                </c:pt>
                <c:pt idx="4579">
                  <c:v>32247</c:v>
                </c:pt>
                <c:pt idx="4580">
                  <c:v>32248</c:v>
                </c:pt>
                <c:pt idx="4581">
                  <c:v>32249</c:v>
                </c:pt>
                <c:pt idx="4582">
                  <c:v>32250</c:v>
                </c:pt>
                <c:pt idx="4583">
                  <c:v>32251</c:v>
                </c:pt>
                <c:pt idx="4584">
                  <c:v>32252</c:v>
                </c:pt>
                <c:pt idx="4585">
                  <c:v>32253</c:v>
                </c:pt>
                <c:pt idx="4586">
                  <c:v>32254</c:v>
                </c:pt>
                <c:pt idx="4587">
                  <c:v>32255</c:v>
                </c:pt>
                <c:pt idx="4588">
                  <c:v>32256</c:v>
                </c:pt>
                <c:pt idx="4589">
                  <c:v>32257</c:v>
                </c:pt>
                <c:pt idx="4590">
                  <c:v>32258</c:v>
                </c:pt>
                <c:pt idx="4591">
                  <c:v>32259</c:v>
                </c:pt>
                <c:pt idx="4592">
                  <c:v>32260</c:v>
                </c:pt>
                <c:pt idx="4593">
                  <c:v>32261</c:v>
                </c:pt>
                <c:pt idx="4594">
                  <c:v>32262</c:v>
                </c:pt>
                <c:pt idx="4595">
                  <c:v>32263</c:v>
                </c:pt>
                <c:pt idx="4596">
                  <c:v>32264</c:v>
                </c:pt>
                <c:pt idx="4597">
                  <c:v>32265</c:v>
                </c:pt>
                <c:pt idx="4598">
                  <c:v>32266</c:v>
                </c:pt>
                <c:pt idx="4599">
                  <c:v>32267</c:v>
                </c:pt>
                <c:pt idx="4600">
                  <c:v>32268</c:v>
                </c:pt>
                <c:pt idx="4601">
                  <c:v>32269</c:v>
                </c:pt>
                <c:pt idx="4602">
                  <c:v>32270</c:v>
                </c:pt>
                <c:pt idx="4603">
                  <c:v>32271</c:v>
                </c:pt>
                <c:pt idx="4604">
                  <c:v>32272</c:v>
                </c:pt>
                <c:pt idx="4605">
                  <c:v>32273</c:v>
                </c:pt>
                <c:pt idx="4606">
                  <c:v>32274</c:v>
                </c:pt>
                <c:pt idx="4607">
                  <c:v>32275</c:v>
                </c:pt>
                <c:pt idx="4608">
                  <c:v>32276</c:v>
                </c:pt>
                <c:pt idx="4609">
                  <c:v>32277</c:v>
                </c:pt>
                <c:pt idx="4610">
                  <c:v>32278</c:v>
                </c:pt>
                <c:pt idx="4611">
                  <c:v>32279</c:v>
                </c:pt>
                <c:pt idx="4612">
                  <c:v>32280</c:v>
                </c:pt>
                <c:pt idx="4613">
                  <c:v>32281</c:v>
                </c:pt>
                <c:pt idx="4614">
                  <c:v>32282</c:v>
                </c:pt>
                <c:pt idx="4615">
                  <c:v>32283</c:v>
                </c:pt>
                <c:pt idx="4616">
                  <c:v>32284</c:v>
                </c:pt>
                <c:pt idx="4617">
                  <c:v>32285</c:v>
                </c:pt>
                <c:pt idx="4618">
                  <c:v>32286</c:v>
                </c:pt>
                <c:pt idx="4619">
                  <c:v>32287</c:v>
                </c:pt>
                <c:pt idx="4620">
                  <c:v>32288</c:v>
                </c:pt>
                <c:pt idx="4621">
                  <c:v>32289</c:v>
                </c:pt>
                <c:pt idx="4622">
                  <c:v>32290</c:v>
                </c:pt>
                <c:pt idx="4623">
                  <c:v>32291</c:v>
                </c:pt>
                <c:pt idx="4624">
                  <c:v>32292</c:v>
                </c:pt>
                <c:pt idx="4625">
                  <c:v>32293</c:v>
                </c:pt>
                <c:pt idx="4626">
                  <c:v>32294</c:v>
                </c:pt>
                <c:pt idx="4627">
                  <c:v>32295</c:v>
                </c:pt>
                <c:pt idx="4628">
                  <c:v>32296</c:v>
                </c:pt>
                <c:pt idx="4629">
                  <c:v>32297</c:v>
                </c:pt>
                <c:pt idx="4630">
                  <c:v>32298</c:v>
                </c:pt>
                <c:pt idx="4631">
                  <c:v>32299</c:v>
                </c:pt>
                <c:pt idx="4632">
                  <c:v>32300</c:v>
                </c:pt>
                <c:pt idx="4633">
                  <c:v>32301</c:v>
                </c:pt>
                <c:pt idx="4634">
                  <c:v>32302</c:v>
                </c:pt>
                <c:pt idx="4635">
                  <c:v>32303</c:v>
                </c:pt>
                <c:pt idx="4636">
                  <c:v>32304</c:v>
                </c:pt>
                <c:pt idx="4637">
                  <c:v>32305</c:v>
                </c:pt>
                <c:pt idx="4638">
                  <c:v>32306</c:v>
                </c:pt>
                <c:pt idx="4639">
                  <c:v>32307</c:v>
                </c:pt>
                <c:pt idx="4640">
                  <c:v>32308</c:v>
                </c:pt>
                <c:pt idx="4641">
                  <c:v>32309</c:v>
                </c:pt>
                <c:pt idx="4642">
                  <c:v>32310</c:v>
                </c:pt>
                <c:pt idx="4643">
                  <c:v>32311</c:v>
                </c:pt>
                <c:pt idx="4644">
                  <c:v>32312</c:v>
                </c:pt>
                <c:pt idx="4645">
                  <c:v>32313</c:v>
                </c:pt>
                <c:pt idx="4646">
                  <c:v>32314</c:v>
                </c:pt>
                <c:pt idx="4647">
                  <c:v>32315</c:v>
                </c:pt>
                <c:pt idx="4648">
                  <c:v>32316</c:v>
                </c:pt>
                <c:pt idx="4649">
                  <c:v>32317</c:v>
                </c:pt>
                <c:pt idx="4650">
                  <c:v>32318</c:v>
                </c:pt>
                <c:pt idx="4651">
                  <c:v>32319</c:v>
                </c:pt>
                <c:pt idx="4652">
                  <c:v>32320</c:v>
                </c:pt>
                <c:pt idx="4653">
                  <c:v>32321</c:v>
                </c:pt>
                <c:pt idx="4654">
                  <c:v>32322</c:v>
                </c:pt>
                <c:pt idx="4655">
                  <c:v>32323</c:v>
                </c:pt>
                <c:pt idx="4656">
                  <c:v>32324</c:v>
                </c:pt>
                <c:pt idx="4657">
                  <c:v>32325</c:v>
                </c:pt>
                <c:pt idx="4658">
                  <c:v>32326</c:v>
                </c:pt>
                <c:pt idx="4659">
                  <c:v>32327</c:v>
                </c:pt>
                <c:pt idx="4660">
                  <c:v>32328</c:v>
                </c:pt>
                <c:pt idx="4661">
                  <c:v>32329</c:v>
                </c:pt>
                <c:pt idx="4662">
                  <c:v>32330</c:v>
                </c:pt>
                <c:pt idx="4663">
                  <c:v>32331</c:v>
                </c:pt>
                <c:pt idx="4664">
                  <c:v>32332</c:v>
                </c:pt>
                <c:pt idx="4665">
                  <c:v>32333</c:v>
                </c:pt>
                <c:pt idx="4666">
                  <c:v>32334</c:v>
                </c:pt>
                <c:pt idx="4667">
                  <c:v>32335</c:v>
                </c:pt>
                <c:pt idx="4668">
                  <c:v>32336</c:v>
                </c:pt>
                <c:pt idx="4669">
                  <c:v>32337</c:v>
                </c:pt>
                <c:pt idx="4670">
                  <c:v>32338</c:v>
                </c:pt>
                <c:pt idx="4671">
                  <c:v>32339</c:v>
                </c:pt>
                <c:pt idx="4672">
                  <c:v>32340</c:v>
                </c:pt>
                <c:pt idx="4673">
                  <c:v>32341</c:v>
                </c:pt>
                <c:pt idx="4674">
                  <c:v>32342</c:v>
                </c:pt>
                <c:pt idx="4675">
                  <c:v>32343</c:v>
                </c:pt>
                <c:pt idx="4676">
                  <c:v>32344</c:v>
                </c:pt>
                <c:pt idx="4677">
                  <c:v>32345</c:v>
                </c:pt>
                <c:pt idx="4678">
                  <c:v>32346</c:v>
                </c:pt>
                <c:pt idx="4679">
                  <c:v>32347</c:v>
                </c:pt>
                <c:pt idx="4680">
                  <c:v>32348</c:v>
                </c:pt>
                <c:pt idx="4681">
                  <c:v>32349</c:v>
                </c:pt>
                <c:pt idx="4682">
                  <c:v>32350</c:v>
                </c:pt>
                <c:pt idx="4683">
                  <c:v>32351</c:v>
                </c:pt>
                <c:pt idx="4684">
                  <c:v>32352</c:v>
                </c:pt>
                <c:pt idx="4685">
                  <c:v>32353</c:v>
                </c:pt>
                <c:pt idx="4686">
                  <c:v>32354</c:v>
                </c:pt>
                <c:pt idx="4687">
                  <c:v>32355</c:v>
                </c:pt>
                <c:pt idx="4688">
                  <c:v>32356</c:v>
                </c:pt>
                <c:pt idx="4689">
                  <c:v>32357</c:v>
                </c:pt>
                <c:pt idx="4690">
                  <c:v>32358</c:v>
                </c:pt>
                <c:pt idx="4691">
                  <c:v>32359</c:v>
                </c:pt>
                <c:pt idx="4692">
                  <c:v>32360</c:v>
                </c:pt>
                <c:pt idx="4693">
                  <c:v>32361</c:v>
                </c:pt>
                <c:pt idx="4694">
                  <c:v>32362</c:v>
                </c:pt>
                <c:pt idx="4695">
                  <c:v>32363</c:v>
                </c:pt>
                <c:pt idx="4696">
                  <c:v>32364</c:v>
                </c:pt>
                <c:pt idx="4697">
                  <c:v>32365</c:v>
                </c:pt>
                <c:pt idx="4698">
                  <c:v>32366</c:v>
                </c:pt>
                <c:pt idx="4699">
                  <c:v>32367</c:v>
                </c:pt>
                <c:pt idx="4700">
                  <c:v>32368</c:v>
                </c:pt>
                <c:pt idx="4701">
                  <c:v>32369</c:v>
                </c:pt>
                <c:pt idx="4702">
                  <c:v>32370</c:v>
                </c:pt>
                <c:pt idx="4703">
                  <c:v>32371</c:v>
                </c:pt>
                <c:pt idx="4704">
                  <c:v>32372</c:v>
                </c:pt>
                <c:pt idx="4705">
                  <c:v>32373</c:v>
                </c:pt>
                <c:pt idx="4706">
                  <c:v>32374</c:v>
                </c:pt>
                <c:pt idx="4707">
                  <c:v>32375</c:v>
                </c:pt>
                <c:pt idx="4708">
                  <c:v>32376</c:v>
                </c:pt>
                <c:pt idx="4709">
                  <c:v>32377</c:v>
                </c:pt>
                <c:pt idx="4710">
                  <c:v>32378</c:v>
                </c:pt>
                <c:pt idx="4711">
                  <c:v>32379</c:v>
                </c:pt>
                <c:pt idx="4712">
                  <c:v>32380</c:v>
                </c:pt>
                <c:pt idx="4713">
                  <c:v>32381</c:v>
                </c:pt>
                <c:pt idx="4714">
                  <c:v>32382</c:v>
                </c:pt>
                <c:pt idx="4715">
                  <c:v>32383</c:v>
                </c:pt>
                <c:pt idx="4716">
                  <c:v>32384</c:v>
                </c:pt>
                <c:pt idx="4717">
                  <c:v>32385</c:v>
                </c:pt>
                <c:pt idx="4718">
                  <c:v>32386</c:v>
                </c:pt>
                <c:pt idx="4719">
                  <c:v>32387</c:v>
                </c:pt>
                <c:pt idx="4720">
                  <c:v>32388</c:v>
                </c:pt>
                <c:pt idx="4721">
                  <c:v>32389</c:v>
                </c:pt>
                <c:pt idx="4722">
                  <c:v>32390</c:v>
                </c:pt>
                <c:pt idx="4723">
                  <c:v>32391</c:v>
                </c:pt>
                <c:pt idx="4724">
                  <c:v>32392</c:v>
                </c:pt>
                <c:pt idx="4725">
                  <c:v>32393</c:v>
                </c:pt>
                <c:pt idx="4726">
                  <c:v>32394</c:v>
                </c:pt>
                <c:pt idx="4727">
                  <c:v>32395</c:v>
                </c:pt>
                <c:pt idx="4728">
                  <c:v>32396</c:v>
                </c:pt>
                <c:pt idx="4729">
                  <c:v>32397</c:v>
                </c:pt>
                <c:pt idx="4730">
                  <c:v>32398</c:v>
                </c:pt>
                <c:pt idx="4731">
                  <c:v>32399</c:v>
                </c:pt>
                <c:pt idx="4732">
                  <c:v>32400</c:v>
                </c:pt>
                <c:pt idx="4733">
                  <c:v>32401</c:v>
                </c:pt>
                <c:pt idx="4734">
                  <c:v>32402</c:v>
                </c:pt>
                <c:pt idx="4735">
                  <c:v>32403</c:v>
                </c:pt>
                <c:pt idx="4736">
                  <c:v>32404</c:v>
                </c:pt>
                <c:pt idx="4737">
                  <c:v>32405</c:v>
                </c:pt>
                <c:pt idx="4738">
                  <c:v>32406</c:v>
                </c:pt>
                <c:pt idx="4739">
                  <c:v>32407</c:v>
                </c:pt>
                <c:pt idx="4740">
                  <c:v>32408</c:v>
                </c:pt>
                <c:pt idx="4741">
                  <c:v>32409</c:v>
                </c:pt>
                <c:pt idx="4742">
                  <c:v>32410</c:v>
                </c:pt>
                <c:pt idx="4743">
                  <c:v>32411</c:v>
                </c:pt>
                <c:pt idx="4744">
                  <c:v>32412</c:v>
                </c:pt>
                <c:pt idx="4745">
                  <c:v>32413</c:v>
                </c:pt>
                <c:pt idx="4746">
                  <c:v>32414</c:v>
                </c:pt>
                <c:pt idx="4747">
                  <c:v>32415</c:v>
                </c:pt>
                <c:pt idx="4748">
                  <c:v>32416</c:v>
                </c:pt>
                <c:pt idx="4749">
                  <c:v>32417</c:v>
                </c:pt>
                <c:pt idx="4750">
                  <c:v>32418</c:v>
                </c:pt>
                <c:pt idx="4751">
                  <c:v>32419</c:v>
                </c:pt>
                <c:pt idx="4752">
                  <c:v>32420</c:v>
                </c:pt>
                <c:pt idx="4753">
                  <c:v>32421</c:v>
                </c:pt>
                <c:pt idx="4754">
                  <c:v>32422</c:v>
                </c:pt>
                <c:pt idx="4755">
                  <c:v>32423</c:v>
                </c:pt>
                <c:pt idx="4756">
                  <c:v>32424</c:v>
                </c:pt>
                <c:pt idx="4757">
                  <c:v>32425</c:v>
                </c:pt>
                <c:pt idx="4758">
                  <c:v>32426</c:v>
                </c:pt>
                <c:pt idx="4759">
                  <c:v>32427</c:v>
                </c:pt>
                <c:pt idx="4760">
                  <c:v>32428</c:v>
                </c:pt>
                <c:pt idx="4761">
                  <c:v>32429</c:v>
                </c:pt>
                <c:pt idx="4762">
                  <c:v>32430</c:v>
                </c:pt>
                <c:pt idx="4763">
                  <c:v>32431</c:v>
                </c:pt>
                <c:pt idx="4764">
                  <c:v>32432</c:v>
                </c:pt>
                <c:pt idx="4765">
                  <c:v>32433</c:v>
                </c:pt>
                <c:pt idx="4766">
                  <c:v>32434</c:v>
                </c:pt>
                <c:pt idx="4767">
                  <c:v>32435</c:v>
                </c:pt>
                <c:pt idx="4768">
                  <c:v>32436</c:v>
                </c:pt>
                <c:pt idx="4769">
                  <c:v>32437</c:v>
                </c:pt>
                <c:pt idx="4770">
                  <c:v>32438</c:v>
                </c:pt>
                <c:pt idx="4771">
                  <c:v>32439</c:v>
                </c:pt>
                <c:pt idx="4772">
                  <c:v>32440</c:v>
                </c:pt>
                <c:pt idx="4773">
                  <c:v>32441</c:v>
                </c:pt>
                <c:pt idx="4774">
                  <c:v>32442</c:v>
                </c:pt>
                <c:pt idx="4775">
                  <c:v>32443</c:v>
                </c:pt>
                <c:pt idx="4776">
                  <c:v>32444</c:v>
                </c:pt>
                <c:pt idx="4777">
                  <c:v>32445</c:v>
                </c:pt>
                <c:pt idx="4778">
                  <c:v>32446</c:v>
                </c:pt>
                <c:pt idx="4779">
                  <c:v>32447</c:v>
                </c:pt>
                <c:pt idx="4780">
                  <c:v>32448</c:v>
                </c:pt>
                <c:pt idx="4781">
                  <c:v>32449</c:v>
                </c:pt>
                <c:pt idx="4782">
                  <c:v>32450</c:v>
                </c:pt>
                <c:pt idx="4783">
                  <c:v>32451</c:v>
                </c:pt>
                <c:pt idx="4784">
                  <c:v>32452</c:v>
                </c:pt>
                <c:pt idx="4785">
                  <c:v>32453</c:v>
                </c:pt>
                <c:pt idx="4786">
                  <c:v>32454</c:v>
                </c:pt>
                <c:pt idx="4787">
                  <c:v>32455</c:v>
                </c:pt>
                <c:pt idx="4788">
                  <c:v>32456</c:v>
                </c:pt>
                <c:pt idx="4789">
                  <c:v>32457</c:v>
                </c:pt>
                <c:pt idx="4790">
                  <c:v>32458</c:v>
                </c:pt>
                <c:pt idx="4791">
                  <c:v>32459</c:v>
                </c:pt>
                <c:pt idx="4792">
                  <c:v>32460</c:v>
                </c:pt>
                <c:pt idx="4793">
                  <c:v>32461</c:v>
                </c:pt>
                <c:pt idx="4794">
                  <c:v>32462</c:v>
                </c:pt>
                <c:pt idx="4795">
                  <c:v>32463</c:v>
                </c:pt>
                <c:pt idx="4796">
                  <c:v>32464</c:v>
                </c:pt>
                <c:pt idx="4797">
                  <c:v>32465</c:v>
                </c:pt>
                <c:pt idx="4798">
                  <c:v>32466</c:v>
                </c:pt>
                <c:pt idx="4799">
                  <c:v>32467</c:v>
                </c:pt>
                <c:pt idx="4800">
                  <c:v>32468</c:v>
                </c:pt>
                <c:pt idx="4801">
                  <c:v>32469</c:v>
                </c:pt>
                <c:pt idx="4802">
                  <c:v>32470</c:v>
                </c:pt>
                <c:pt idx="4803">
                  <c:v>32471</c:v>
                </c:pt>
                <c:pt idx="4804">
                  <c:v>32472</c:v>
                </c:pt>
                <c:pt idx="4805">
                  <c:v>32473</c:v>
                </c:pt>
                <c:pt idx="4806">
                  <c:v>32474</c:v>
                </c:pt>
                <c:pt idx="4807">
                  <c:v>32475</c:v>
                </c:pt>
                <c:pt idx="4808">
                  <c:v>32476</c:v>
                </c:pt>
                <c:pt idx="4809">
                  <c:v>32477</c:v>
                </c:pt>
                <c:pt idx="4810">
                  <c:v>32478</c:v>
                </c:pt>
                <c:pt idx="4811">
                  <c:v>32479</c:v>
                </c:pt>
                <c:pt idx="4812">
                  <c:v>32480</c:v>
                </c:pt>
                <c:pt idx="4813">
                  <c:v>32481</c:v>
                </c:pt>
                <c:pt idx="4814">
                  <c:v>32482</c:v>
                </c:pt>
                <c:pt idx="4815">
                  <c:v>32483</c:v>
                </c:pt>
                <c:pt idx="4816">
                  <c:v>32484</c:v>
                </c:pt>
                <c:pt idx="4817">
                  <c:v>32485</c:v>
                </c:pt>
                <c:pt idx="4818">
                  <c:v>32486</c:v>
                </c:pt>
                <c:pt idx="4819">
                  <c:v>32487</c:v>
                </c:pt>
                <c:pt idx="4820">
                  <c:v>32488</c:v>
                </c:pt>
                <c:pt idx="4821">
                  <c:v>32489</c:v>
                </c:pt>
                <c:pt idx="4822">
                  <c:v>32490</c:v>
                </c:pt>
                <c:pt idx="4823">
                  <c:v>32491</c:v>
                </c:pt>
                <c:pt idx="4824">
                  <c:v>32492</c:v>
                </c:pt>
                <c:pt idx="4825">
                  <c:v>32493</c:v>
                </c:pt>
                <c:pt idx="4826">
                  <c:v>32494</c:v>
                </c:pt>
                <c:pt idx="4827">
                  <c:v>32495</c:v>
                </c:pt>
                <c:pt idx="4828">
                  <c:v>32496</c:v>
                </c:pt>
                <c:pt idx="4829">
                  <c:v>32497</c:v>
                </c:pt>
                <c:pt idx="4830">
                  <c:v>32498</c:v>
                </c:pt>
                <c:pt idx="4831">
                  <c:v>32499</c:v>
                </c:pt>
                <c:pt idx="4832">
                  <c:v>32500</c:v>
                </c:pt>
                <c:pt idx="4833">
                  <c:v>32501</c:v>
                </c:pt>
                <c:pt idx="4834">
                  <c:v>32502</c:v>
                </c:pt>
                <c:pt idx="4835">
                  <c:v>32503</c:v>
                </c:pt>
                <c:pt idx="4836">
                  <c:v>32504</c:v>
                </c:pt>
                <c:pt idx="4837">
                  <c:v>32505</c:v>
                </c:pt>
                <c:pt idx="4838">
                  <c:v>32506</c:v>
                </c:pt>
                <c:pt idx="4839">
                  <c:v>32507</c:v>
                </c:pt>
                <c:pt idx="4840">
                  <c:v>32508</c:v>
                </c:pt>
                <c:pt idx="4841">
                  <c:v>32509</c:v>
                </c:pt>
                <c:pt idx="4842">
                  <c:v>32510</c:v>
                </c:pt>
                <c:pt idx="4843">
                  <c:v>32511</c:v>
                </c:pt>
                <c:pt idx="4844">
                  <c:v>32512</c:v>
                </c:pt>
                <c:pt idx="4845">
                  <c:v>32513</c:v>
                </c:pt>
                <c:pt idx="4846">
                  <c:v>32514</c:v>
                </c:pt>
                <c:pt idx="4847">
                  <c:v>32515</c:v>
                </c:pt>
                <c:pt idx="4848">
                  <c:v>32516</c:v>
                </c:pt>
                <c:pt idx="4849">
                  <c:v>32517</c:v>
                </c:pt>
                <c:pt idx="4850">
                  <c:v>32518</c:v>
                </c:pt>
                <c:pt idx="4851">
                  <c:v>32519</c:v>
                </c:pt>
                <c:pt idx="4852">
                  <c:v>32520</c:v>
                </c:pt>
                <c:pt idx="4853">
                  <c:v>32521</c:v>
                </c:pt>
                <c:pt idx="4854">
                  <c:v>32522</c:v>
                </c:pt>
                <c:pt idx="4855">
                  <c:v>32523</c:v>
                </c:pt>
                <c:pt idx="4856">
                  <c:v>32524</c:v>
                </c:pt>
                <c:pt idx="4857">
                  <c:v>32525</c:v>
                </c:pt>
                <c:pt idx="4858">
                  <c:v>32526</c:v>
                </c:pt>
                <c:pt idx="4859">
                  <c:v>32527</c:v>
                </c:pt>
                <c:pt idx="4860">
                  <c:v>32528</c:v>
                </c:pt>
                <c:pt idx="4861">
                  <c:v>32529</c:v>
                </c:pt>
                <c:pt idx="4862">
                  <c:v>32530</c:v>
                </c:pt>
                <c:pt idx="4863">
                  <c:v>32531</c:v>
                </c:pt>
                <c:pt idx="4864">
                  <c:v>32532</c:v>
                </c:pt>
                <c:pt idx="4865">
                  <c:v>32533</c:v>
                </c:pt>
                <c:pt idx="4866">
                  <c:v>32534</c:v>
                </c:pt>
                <c:pt idx="4867">
                  <c:v>32535</c:v>
                </c:pt>
                <c:pt idx="4868">
                  <c:v>32536</c:v>
                </c:pt>
                <c:pt idx="4869">
                  <c:v>32537</c:v>
                </c:pt>
                <c:pt idx="4870">
                  <c:v>32538</c:v>
                </c:pt>
                <c:pt idx="4871">
                  <c:v>32539</c:v>
                </c:pt>
                <c:pt idx="4872">
                  <c:v>32540</c:v>
                </c:pt>
                <c:pt idx="4873">
                  <c:v>32541</c:v>
                </c:pt>
                <c:pt idx="4874">
                  <c:v>32542</c:v>
                </c:pt>
                <c:pt idx="4875">
                  <c:v>32543</c:v>
                </c:pt>
                <c:pt idx="4876">
                  <c:v>32544</c:v>
                </c:pt>
                <c:pt idx="4877">
                  <c:v>32545</c:v>
                </c:pt>
                <c:pt idx="4878">
                  <c:v>32546</c:v>
                </c:pt>
                <c:pt idx="4879">
                  <c:v>32547</c:v>
                </c:pt>
                <c:pt idx="4880">
                  <c:v>32548</c:v>
                </c:pt>
                <c:pt idx="4881">
                  <c:v>32549</c:v>
                </c:pt>
                <c:pt idx="4882">
                  <c:v>32550</c:v>
                </c:pt>
                <c:pt idx="4883">
                  <c:v>32551</c:v>
                </c:pt>
                <c:pt idx="4884">
                  <c:v>32552</c:v>
                </c:pt>
                <c:pt idx="4885">
                  <c:v>32553</c:v>
                </c:pt>
                <c:pt idx="4886">
                  <c:v>32554</c:v>
                </c:pt>
                <c:pt idx="4887">
                  <c:v>32555</c:v>
                </c:pt>
                <c:pt idx="4888">
                  <c:v>32556</c:v>
                </c:pt>
                <c:pt idx="4889">
                  <c:v>32557</c:v>
                </c:pt>
                <c:pt idx="4890">
                  <c:v>32558</c:v>
                </c:pt>
                <c:pt idx="4891">
                  <c:v>32559</c:v>
                </c:pt>
                <c:pt idx="4892">
                  <c:v>32560</c:v>
                </c:pt>
                <c:pt idx="4893">
                  <c:v>32561</c:v>
                </c:pt>
                <c:pt idx="4894">
                  <c:v>32562</c:v>
                </c:pt>
                <c:pt idx="4895">
                  <c:v>32563</c:v>
                </c:pt>
                <c:pt idx="4896">
                  <c:v>32564</c:v>
                </c:pt>
                <c:pt idx="4897">
                  <c:v>32565</c:v>
                </c:pt>
                <c:pt idx="4898">
                  <c:v>32566</c:v>
                </c:pt>
                <c:pt idx="4899">
                  <c:v>32567</c:v>
                </c:pt>
                <c:pt idx="4900">
                  <c:v>32568</c:v>
                </c:pt>
                <c:pt idx="4901">
                  <c:v>32569</c:v>
                </c:pt>
                <c:pt idx="4902">
                  <c:v>32570</c:v>
                </c:pt>
                <c:pt idx="4903">
                  <c:v>32571</c:v>
                </c:pt>
                <c:pt idx="4904">
                  <c:v>32572</c:v>
                </c:pt>
                <c:pt idx="4905">
                  <c:v>32573</c:v>
                </c:pt>
                <c:pt idx="4906">
                  <c:v>32574</c:v>
                </c:pt>
                <c:pt idx="4907">
                  <c:v>32575</c:v>
                </c:pt>
                <c:pt idx="4908">
                  <c:v>32576</c:v>
                </c:pt>
                <c:pt idx="4909">
                  <c:v>32577</c:v>
                </c:pt>
                <c:pt idx="4910">
                  <c:v>32578</c:v>
                </c:pt>
                <c:pt idx="4911">
                  <c:v>32579</c:v>
                </c:pt>
                <c:pt idx="4912">
                  <c:v>32580</c:v>
                </c:pt>
                <c:pt idx="4913">
                  <c:v>32581</c:v>
                </c:pt>
                <c:pt idx="4914">
                  <c:v>32582</c:v>
                </c:pt>
                <c:pt idx="4915">
                  <c:v>32583</c:v>
                </c:pt>
                <c:pt idx="4916">
                  <c:v>32584</c:v>
                </c:pt>
                <c:pt idx="4917">
                  <c:v>32585</c:v>
                </c:pt>
                <c:pt idx="4918">
                  <c:v>32586</c:v>
                </c:pt>
                <c:pt idx="4919">
                  <c:v>32587</c:v>
                </c:pt>
                <c:pt idx="4920">
                  <c:v>32588</c:v>
                </c:pt>
                <c:pt idx="4921">
                  <c:v>32589</c:v>
                </c:pt>
                <c:pt idx="4922">
                  <c:v>32590</c:v>
                </c:pt>
                <c:pt idx="4923">
                  <c:v>32591</c:v>
                </c:pt>
                <c:pt idx="4924">
                  <c:v>32592</c:v>
                </c:pt>
                <c:pt idx="4925">
                  <c:v>32593</c:v>
                </c:pt>
                <c:pt idx="4926">
                  <c:v>32594</c:v>
                </c:pt>
                <c:pt idx="4927">
                  <c:v>32595</c:v>
                </c:pt>
                <c:pt idx="4928">
                  <c:v>32596</c:v>
                </c:pt>
                <c:pt idx="4929">
                  <c:v>32597</c:v>
                </c:pt>
                <c:pt idx="4930">
                  <c:v>32598</c:v>
                </c:pt>
                <c:pt idx="4931">
                  <c:v>32599</c:v>
                </c:pt>
                <c:pt idx="4932">
                  <c:v>32600</c:v>
                </c:pt>
                <c:pt idx="4933">
                  <c:v>32601</c:v>
                </c:pt>
                <c:pt idx="4934">
                  <c:v>32602</c:v>
                </c:pt>
                <c:pt idx="4935">
                  <c:v>32603</c:v>
                </c:pt>
                <c:pt idx="4936">
                  <c:v>32604</c:v>
                </c:pt>
                <c:pt idx="4937">
                  <c:v>32605</c:v>
                </c:pt>
                <c:pt idx="4938">
                  <c:v>32606</c:v>
                </c:pt>
                <c:pt idx="4939">
                  <c:v>32607</c:v>
                </c:pt>
                <c:pt idx="4940">
                  <c:v>32608</c:v>
                </c:pt>
                <c:pt idx="4941">
                  <c:v>32609</c:v>
                </c:pt>
                <c:pt idx="4942">
                  <c:v>32610</c:v>
                </c:pt>
                <c:pt idx="4943">
                  <c:v>32611</c:v>
                </c:pt>
                <c:pt idx="4944">
                  <c:v>32612</c:v>
                </c:pt>
                <c:pt idx="4945">
                  <c:v>32613</c:v>
                </c:pt>
                <c:pt idx="4946">
                  <c:v>32614</c:v>
                </c:pt>
                <c:pt idx="4947">
                  <c:v>32615</c:v>
                </c:pt>
                <c:pt idx="4948">
                  <c:v>32616</c:v>
                </c:pt>
                <c:pt idx="4949">
                  <c:v>32617</c:v>
                </c:pt>
                <c:pt idx="4950">
                  <c:v>32618</c:v>
                </c:pt>
                <c:pt idx="4951">
                  <c:v>32619</c:v>
                </c:pt>
                <c:pt idx="4952">
                  <c:v>32620</c:v>
                </c:pt>
                <c:pt idx="4953">
                  <c:v>32621</c:v>
                </c:pt>
                <c:pt idx="4954">
                  <c:v>32622</c:v>
                </c:pt>
                <c:pt idx="4955">
                  <c:v>32623</c:v>
                </c:pt>
                <c:pt idx="4956">
                  <c:v>32624</c:v>
                </c:pt>
                <c:pt idx="4957">
                  <c:v>32625</c:v>
                </c:pt>
                <c:pt idx="4958">
                  <c:v>32626</c:v>
                </c:pt>
                <c:pt idx="4959">
                  <c:v>32627</c:v>
                </c:pt>
                <c:pt idx="4960">
                  <c:v>32628</c:v>
                </c:pt>
                <c:pt idx="4961">
                  <c:v>32629</c:v>
                </c:pt>
                <c:pt idx="4962">
                  <c:v>32630</c:v>
                </c:pt>
                <c:pt idx="4963">
                  <c:v>32631</c:v>
                </c:pt>
                <c:pt idx="4964">
                  <c:v>32632</c:v>
                </c:pt>
                <c:pt idx="4965">
                  <c:v>32633</c:v>
                </c:pt>
                <c:pt idx="4966">
                  <c:v>32634</c:v>
                </c:pt>
                <c:pt idx="4967">
                  <c:v>32635</c:v>
                </c:pt>
                <c:pt idx="4968">
                  <c:v>32636</c:v>
                </c:pt>
                <c:pt idx="4969">
                  <c:v>32637</c:v>
                </c:pt>
                <c:pt idx="4970">
                  <c:v>32638</c:v>
                </c:pt>
                <c:pt idx="4971">
                  <c:v>32639</c:v>
                </c:pt>
                <c:pt idx="4972">
                  <c:v>32640</c:v>
                </c:pt>
                <c:pt idx="4973">
                  <c:v>32641</c:v>
                </c:pt>
                <c:pt idx="4974">
                  <c:v>32642</c:v>
                </c:pt>
                <c:pt idx="4975">
                  <c:v>32643</c:v>
                </c:pt>
                <c:pt idx="4976">
                  <c:v>32644</c:v>
                </c:pt>
                <c:pt idx="4977">
                  <c:v>32645</c:v>
                </c:pt>
                <c:pt idx="4978">
                  <c:v>32646</c:v>
                </c:pt>
                <c:pt idx="4979">
                  <c:v>32647</c:v>
                </c:pt>
                <c:pt idx="4980">
                  <c:v>32648</c:v>
                </c:pt>
                <c:pt idx="4981">
                  <c:v>32649</c:v>
                </c:pt>
                <c:pt idx="4982">
                  <c:v>32650</c:v>
                </c:pt>
                <c:pt idx="4983">
                  <c:v>32651</c:v>
                </c:pt>
                <c:pt idx="4984">
                  <c:v>32652</c:v>
                </c:pt>
                <c:pt idx="4985">
                  <c:v>32653</c:v>
                </c:pt>
                <c:pt idx="4986">
                  <c:v>32654</c:v>
                </c:pt>
                <c:pt idx="4987">
                  <c:v>32655</c:v>
                </c:pt>
                <c:pt idx="4988">
                  <c:v>32656</c:v>
                </c:pt>
                <c:pt idx="4989">
                  <c:v>32657</c:v>
                </c:pt>
                <c:pt idx="4990">
                  <c:v>32658</c:v>
                </c:pt>
                <c:pt idx="4991">
                  <c:v>32659</c:v>
                </c:pt>
                <c:pt idx="4992">
                  <c:v>32660</c:v>
                </c:pt>
                <c:pt idx="4993">
                  <c:v>32661</c:v>
                </c:pt>
                <c:pt idx="4994">
                  <c:v>32662</c:v>
                </c:pt>
                <c:pt idx="4995">
                  <c:v>32663</c:v>
                </c:pt>
                <c:pt idx="4996">
                  <c:v>32664</c:v>
                </c:pt>
                <c:pt idx="4997">
                  <c:v>32665</c:v>
                </c:pt>
                <c:pt idx="4998">
                  <c:v>32666</c:v>
                </c:pt>
                <c:pt idx="4999">
                  <c:v>32667</c:v>
                </c:pt>
                <c:pt idx="5000">
                  <c:v>32668</c:v>
                </c:pt>
                <c:pt idx="5001">
                  <c:v>32669</c:v>
                </c:pt>
                <c:pt idx="5002">
                  <c:v>32670</c:v>
                </c:pt>
                <c:pt idx="5003">
                  <c:v>32671</c:v>
                </c:pt>
                <c:pt idx="5004">
                  <c:v>32672</c:v>
                </c:pt>
                <c:pt idx="5005">
                  <c:v>32673</c:v>
                </c:pt>
                <c:pt idx="5006">
                  <c:v>32674</c:v>
                </c:pt>
                <c:pt idx="5007">
                  <c:v>32675</c:v>
                </c:pt>
                <c:pt idx="5008">
                  <c:v>32676</c:v>
                </c:pt>
                <c:pt idx="5009">
                  <c:v>32677</c:v>
                </c:pt>
                <c:pt idx="5010">
                  <c:v>32678</c:v>
                </c:pt>
                <c:pt idx="5011">
                  <c:v>32679</c:v>
                </c:pt>
                <c:pt idx="5012">
                  <c:v>32680</c:v>
                </c:pt>
                <c:pt idx="5013">
                  <c:v>32681</c:v>
                </c:pt>
                <c:pt idx="5014">
                  <c:v>32682</c:v>
                </c:pt>
                <c:pt idx="5015">
                  <c:v>32683</c:v>
                </c:pt>
                <c:pt idx="5016">
                  <c:v>32684</c:v>
                </c:pt>
                <c:pt idx="5017">
                  <c:v>32685</c:v>
                </c:pt>
                <c:pt idx="5018">
                  <c:v>32686</c:v>
                </c:pt>
                <c:pt idx="5019">
                  <c:v>32687</c:v>
                </c:pt>
                <c:pt idx="5020">
                  <c:v>32688</c:v>
                </c:pt>
                <c:pt idx="5021">
                  <c:v>32689</c:v>
                </c:pt>
                <c:pt idx="5022">
                  <c:v>32690</c:v>
                </c:pt>
                <c:pt idx="5023">
                  <c:v>32691</c:v>
                </c:pt>
                <c:pt idx="5024">
                  <c:v>32692</c:v>
                </c:pt>
                <c:pt idx="5025">
                  <c:v>32693</c:v>
                </c:pt>
                <c:pt idx="5026">
                  <c:v>32694</c:v>
                </c:pt>
                <c:pt idx="5027">
                  <c:v>32695</c:v>
                </c:pt>
                <c:pt idx="5028">
                  <c:v>32696</c:v>
                </c:pt>
                <c:pt idx="5029">
                  <c:v>32697</c:v>
                </c:pt>
                <c:pt idx="5030">
                  <c:v>32698</c:v>
                </c:pt>
                <c:pt idx="5031">
                  <c:v>32699</c:v>
                </c:pt>
                <c:pt idx="5032">
                  <c:v>32700</c:v>
                </c:pt>
                <c:pt idx="5033">
                  <c:v>32701</c:v>
                </c:pt>
                <c:pt idx="5034">
                  <c:v>32702</c:v>
                </c:pt>
                <c:pt idx="5035">
                  <c:v>32703</c:v>
                </c:pt>
                <c:pt idx="5036">
                  <c:v>32704</c:v>
                </c:pt>
                <c:pt idx="5037">
                  <c:v>32705</c:v>
                </c:pt>
                <c:pt idx="5038">
                  <c:v>32706</c:v>
                </c:pt>
                <c:pt idx="5039">
                  <c:v>32707</c:v>
                </c:pt>
                <c:pt idx="5040">
                  <c:v>32708</c:v>
                </c:pt>
                <c:pt idx="5041">
                  <c:v>32709</c:v>
                </c:pt>
                <c:pt idx="5042">
                  <c:v>32710</c:v>
                </c:pt>
                <c:pt idx="5043">
                  <c:v>32711</c:v>
                </c:pt>
                <c:pt idx="5044">
                  <c:v>32712</c:v>
                </c:pt>
                <c:pt idx="5045">
                  <c:v>32713</c:v>
                </c:pt>
                <c:pt idx="5046">
                  <c:v>32714</c:v>
                </c:pt>
                <c:pt idx="5047">
                  <c:v>32715</c:v>
                </c:pt>
                <c:pt idx="5048">
                  <c:v>32716</c:v>
                </c:pt>
                <c:pt idx="5049">
                  <c:v>32717</c:v>
                </c:pt>
                <c:pt idx="5050">
                  <c:v>32718</c:v>
                </c:pt>
                <c:pt idx="5051">
                  <c:v>32719</c:v>
                </c:pt>
                <c:pt idx="5052">
                  <c:v>32720</c:v>
                </c:pt>
                <c:pt idx="5053">
                  <c:v>32721</c:v>
                </c:pt>
                <c:pt idx="5054">
                  <c:v>32722</c:v>
                </c:pt>
                <c:pt idx="5055">
                  <c:v>32723</c:v>
                </c:pt>
                <c:pt idx="5056">
                  <c:v>32724</c:v>
                </c:pt>
                <c:pt idx="5057">
                  <c:v>32725</c:v>
                </c:pt>
                <c:pt idx="5058">
                  <c:v>32726</c:v>
                </c:pt>
                <c:pt idx="5059">
                  <c:v>32727</c:v>
                </c:pt>
                <c:pt idx="5060">
                  <c:v>32728</c:v>
                </c:pt>
                <c:pt idx="5061">
                  <c:v>32729</c:v>
                </c:pt>
                <c:pt idx="5062">
                  <c:v>32730</c:v>
                </c:pt>
                <c:pt idx="5063">
                  <c:v>32731</c:v>
                </c:pt>
                <c:pt idx="5064">
                  <c:v>32732</c:v>
                </c:pt>
                <c:pt idx="5065">
                  <c:v>32733</c:v>
                </c:pt>
                <c:pt idx="5066">
                  <c:v>32734</c:v>
                </c:pt>
                <c:pt idx="5067">
                  <c:v>32735</c:v>
                </c:pt>
                <c:pt idx="5068">
                  <c:v>32736</c:v>
                </c:pt>
                <c:pt idx="5069">
                  <c:v>32737</c:v>
                </c:pt>
                <c:pt idx="5070">
                  <c:v>32738</c:v>
                </c:pt>
                <c:pt idx="5071">
                  <c:v>32739</c:v>
                </c:pt>
                <c:pt idx="5072">
                  <c:v>32740</c:v>
                </c:pt>
                <c:pt idx="5073">
                  <c:v>32741</c:v>
                </c:pt>
                <c:pt idx="5074">
                  <c:v>32742</c:v>
                </c:pt>
                <c:pt idx="5075">
                  <c:v>32743</c:v>
                </c:pt>
                <c:pt idx="5076">
                  <c:v>32744</c:v>
                </c:pt>
                <c:pt idx="5077">
                  <c:v>32745</c:v>
                </c:pt>
                <c:pt idx="5078">
                  <c:v>32746</c:v>
                </c:pt>
                <c:pt idx="5079">
                  <c:v>32747</c:v>
                </c:pt>
                <c:pt idx="5080">
                  <c:v>32748</c:v>
                </c:pt>
                <c:pt idx="5081">
                  <c:v>32749</c:v>
                </c:pt>
                <c:pt idx="5082">
                  <c:v>32750</c:v>
                </c:pt>
                <c:pt idx="5083">
                  <c:v>32751</c:v>
                </c:pt>
                <c:pt idx="5084">
                  <c:v>32752</c:v>
                </c:pt>
                <c:pt idx="5085">
                  <c:v>32753</c:v>
                </c:pt>
                <c:pt idx="5086">
                  <c:v>32754</c:v>
                </c:pt>
                <c:pt idx="5087">
                  <c:v>32755</c:v>
                </c:pt>
                <c:pt idx="5088">
                  <c:v>32756</c:v>
                </c:pt>
                <c:pt idx="5089">
                  <c:v>32757</c:v>
                </c:pt>
                <c:pt idx="5090">
                  <c:v>32758</c:v>
                </c:pt>
                <c:pt idx="5091">
                  <c:v>32759</c:v>
                </c:pt>
                <c:pt idx="5092">
                  <c:v>32760</c:v>
                </c:pt>
                <c:pt idx="5093">
                  <c:v>32761</c:v>
                </c:pt>
                <c:pt idx="5094">
                  <c:v>32762</c:v>
                </c:pt>
                <c:pt idx="5095">
                  <c:v>32763</c:v>
                </c:pt>
                <c:pt idx="5096">
                  <c:v>32764</c:v>
                </c:pt>
                <c:pt idx="5097">
                  <c:v>32765</c:v>
                </c:pt>
                <c:pt idx="5098">
                  <c:v>32766</c:v>
                </c:pt>
                <c:pt idx="5099">
                  <c:v>32767</c:v>
                </c:pt>
                <c:pt idx="5100">
                  <c:v>32768</c:v>
                </c:pt>
                <c:pt idx="5101">
                  <c:v>32769</c:v>
                </c:pt>
                <c:pt idx="5102">
                  <c:v>32770</c:v>
                </c:pt>
                <c:pt idx="5103">
                  <c:v>32771</c:v>
                </c:pt>
                <c:pt idx="5104">
                  <c:v>32772</c:v>
                </c:pt>
                <c:pt idx="5105">
                  <c:v>32773</c:v>
                </c:pt>
                <c:pt idx="5106">
                  <c:v>32774</c:v>
                </c:pt>
                <c:pt idx="5107">
                  <c:v>32775</c:v>
                </c:pt>
                <c:pt idx="5108">
                  <c:v>32776</c:v>
                </c:pt>
                <c:pt idx="5109">
                  <c:v>32777</c:v>
                </c:pt>
                <c:pt idx="5110">
                  <c:v>32778</c:v>
                </c:pt>
                <c:pt idx="5111">
                  <c:v>32779</c:v>
                </c:pt>
                <c:pt idx="5112">
                  <c:v>32780</c:v>
                </c:pt>
                <c:pt idx="5113">
                  <c:v>32781</c:v>
                </c:pt>
                <c:pt idx="5114">
                  <c:v>32782</c:v>
                </c:pt>
                <c:pt idx="5115">
                  <c:v>32783</c:v>
                </c:pt>
                <c:pt idx="5116">
                  <c:v>32784</c:v>
                </c:pt>
                <c:pt idx="5117">
                  <c:v>32785</c:v>
                </c:pt>
                <c:pt idx="5118">
                  <c:v>32786</c:v>
                </c:pt>
                <c:pt idx="5119">
                  <c:v>32787</c:v>
                </c:pt>
                <c:pt idx="5120">
                  <c:v>32788</c:v>
                </c:pt>
                <c:pt idx="5121">
                  <c:v>32789</c:v>
                </c:pt>
                <c:pt idx="5122">
                  <c:v>32790</c:v>
                </c:pt>
                <c:pt idx="5123">
                  <c:v>32791</c:v>
                </c:pt>
                <c:pt idx="5124">
                  <c:v>32792</c:v>
                </c:pt>
                <c:pt idx="5125">
                  <c:v>32793</c:v>
                </c:pt>
                <c:pt idx="5126">
                  <c:v>32794</c:v>
                </c:pt>
                <c:pt idx="5127">
                  <c:v>32795</c:v>
                </c:pt>
                <c:pt idx="5128">
                  <c:v>32796</c:v>
                </c:pt>
                <c:pt idx="5129">
                  <c:v>32797</c:v>
                </c:pt>
                <c:pt idx="5130">
                  <c:v>32798</c:v>
                </c:pt>
                <c:pt idx="5131">
                  <c:v>32799</c:v>
                </c:pt>
                <c:pt idx="5132">
                  <c:v>32800</c:v>
                </c:pt>
                <c:pt idx="5133">
                  <c:v>32801</c:v>
                </c:pt>
                <c:pt idx="5134">
                  <c:v>32802</c:v>
                </c:pt>
                <c:pt idx="5135">
                  <c:v>32803</c:v>
                </c:pt>
                <c:pt idx="5136">
                  <c:v>32804</c:v>
                </c:pt>
                <c:pt idx="5137">
                  <c:v>32805</c:v>
                </c:pt>
                <c:pt idx="5138">
                  <c:v>32806</c:v>
                </c:pt>
                <c:pt idx="5139">
                  <c:v>32807</c:v>
                </c:pt>
                <c:pt idx="5140">
                  <c:v>32808</c:v>
                </c:pt>
                <c:pt idx="5141">
                  <c:v>32809</c:v>
                </c:pt>
                <c:pt idx="5142">
                  <c:v>32810</c:v>
                </c:pt>
                <c:pt idx="5143">
                  <c:v>32811</c:v>
                </c:pt>
                <c:pt idx="5144">
                  <c:v>32812</c:v>
                </c:pt>
                <c:pt idx="5145">
                  <c:v>32813</c:v>
                </c:pt>
                <c:pt idx="5146">
                  <c:v>32814</c:v>
                </c:pt>
                <c:pt idx="5147">
                  <c:v>32815</c:v>
                </c:pt>
                <c:pt idx="5148">
                  <c:v>32816</c:v>
                </c:pt>
                <c:pt idx="5149">
                  <c:v>32817</c:v>
                </c:pt>
                <c:pt idx="5150">
                  <c:v>32818</c:v>
                </c:pt>
                <c:pt idx="5151">
                  <c:v>32819</c:v>
                </c:pt>
                <c:pt idx="5152">
                  <c:v>32820</c:v>
                </c:pt>
                <c:pt idx="5153">
                  <c:v>32821</c:v>
                </c:pt>
                <c:pt idx="5154">
                  <c:v>32822</c:v>
                </c:pt>
                <c:pt idx="5155">
                  <c:v>32823</c:v>
                </c:pt>
                <c:pt idx="5156">
                  <c:v>32824</c:v>
                </c:pt>
                <c:pt idx="5157">
                  <c:v>32825</c:v>
                </c:pt>
                <c:pt idx="5158">
                  <c:v>32826</c:v>
                </c:pt>
                <c:pt idx="5159">
                  <c:v>32827</c:v>
                </c:pt>
                <c:pt idx="5160">
                  <c:v>32828</c:v>
                </c:pt>
                <c:pt idx="5161">
                  <c:v>32829</c:v>
                </c:pt>
                <c:pt idx="5162">
                  <c:v>32830</c:v>
                </c:pt>
                <c:pt idx="5163">
                  <c:v>32831</c:v>
                </c:pt>
                <c:pt idx="5164">
                  <c:v>32832</c:v>
                </c:pt>
                <c:pt idx="5165">
                  <c:v>32833</c:v>
                </c:pt>
                <c:pt idx="5166">
                  <c:v>32834</c:v>
                </c:pt>
                <c:pt idx="5167">
                  <c:v>32835</c:v>
                </c:pt>
                <c:pt idx="5168">
                  <c:v>32836</c:v>
                </c:pt>
                <c:pt idx="5169">
                  <c:v>32837</c:v>
                </c:pt>
                <c:pt idx="5170">
                  <c:v>32838</c:v>
                </c:pt>
                <c:pt idx="5171">
                  <c:v>32839</c:v>
                </c:pt>
                <c:pt idx="5172">
                  <c:v>32840</c:v>
                </c:pt>
                <c:pt idx="5173">
                  <c:v>32841</c:v>
                </c:pt>
                <c:pt idx="5174">
                  <c:v>32842</c:v>
                </c:pt>
                <c:pt idx="5175">
                  <c:v>32843</c:v>
                </c:pt>
                <c:pt idx="5176">
                  <c:v>32844</c:v>
                </c:pt>
                <c:pt idx="5177">
                  <c:v>32845</c:v>
                </c:pt>
                <c:pt idx="5178">
                  <c:v>32846</c:v>
                </c:pt>
                <c:pt idx="5179">
                  <c:v>32847</c:v>
                </c:pt>
                <c:pt idx="5180">
                  <c:v>32848</c:v>
                </c:pt>
                <c:pt idx="5181">
                  <c:v>32849</c:v>
                </c:pt>
                <c:pt idx="5182">
                  <c:v>32850</c:v>
                </c:pt>
                <c:pt idx="5183">
                  <c:v>32851</c:v>
                </c:pt>
                <c:pt idx="5184">
                  <c:v>32852</c:v>
                </c:pt>
                <c:pt idx="5185">
                  <c:v>32853</c:v>
                </c:pt>
                <c:pt idx="5186">
                  <c:v>32854</c:v>
                </c:pt>
                <c:pt idx="5187">
                  <c:v>32855</c:v>
                </c:pt>
                <c:pt idx="5188">
                  <c:v>32856</c:v>
                </c:pt>
                <c:pt idx="5189">
                  <c:v>32857</c:v>
                </c:pt>
                <c:pt idx="5190">
                  <c:v>32858</c:v>
                </c:pt>
                <c:pt idx="5191">
                  <c:v>32859</c:v>
                </c:pt>
                <c:pt idx="5192">
                  <c:v>32860</c:v>
                </c:pt>
                <c:pt idx="5193">
                  <c:v>32861</c:v>
                </c:pt>
                <c:pt idx="5194">
                  <c:v>32862</c:v>
                </c:pt>
                <c:pt idx="5195">
                  <c:v>32863</c:v>
                </c:pt>
                <c:pt idx="5196">
                  <c:v>32864</c:v>
                </c:pt>
                <c:pt idx="5197">
                  <c:v>32865</c:v>
                </c:pt>
                <c:pt idx="5198">
                  <c:v>32866</c:v>
                </c:pt>
                <c:pt idx="5199">
                  <c:v>32867</c:v>
                </c:pt>
                <c:pt idx="5200">
                  <c:v>32868</c:v>
                </c:pt>
                <c:pt idx="5201">
                  <c:v>32869</c:v>
                </c:pt>
                <c:pt idx="5202">
                  <c:v>32870</c:v>
                </c:pt>
                <c:pt idx="5203">
                  <c:v>32871</c:v>
                </c:pt>
                <c:pt idx="5204">
                  <c:v>32872</c:v>
                </c:pt>
                <c:pt idx="5205">
                  <c:v>32873</c:v>
                </c:pt>
                <c:pt idx="5206">
                  <c:v>32874</c:v>
                </c:pt>
                <c:pt idx="5207">
                  <c:v>32875</c:v>
                </c:pt>
                <c:pt idx="5208">
                  <c:v>32876</c:v>
                </c:pt>
                <c:pt idx="5209">
                  <c:v>32877</c:v>
                </c:pt>
                <c:pt idx="5210">
                  <c:v>32878</c:v>
                </c:pt>
                <c:pt idx="5211">
                  <c:v>32879</c:v>
                </c:pt>
                <c:pt idx="5212">
                  <c:v>32880</c:v>
                </c:pt>
                <c:pt idx="5213">
                  <c:v>32881</c:v>
                </c:pt>
                <c:pt idx="5214">
                  <c:v>32882</c:v>
                </c:pt>
                <c:pt idx="5215">
                  <c:v>32883</c:v>
                </c:pt>
                <c:pt idx="5216">
                  <c:v>32884</c:v>
                </c:pt>
                <c:pt idx="5217">
                  <c:v>32885</c:v>
                </c:pt>
                <c:pt idx="5218">
                  <c:v>32886</c:v>
                </c:pt>
                <c:pt idx="5219">
                  <c:v>32887</c:v>
                </c:pt>
                <c:pt idx="5220">
                  <c:v>32888</c:v>
                </c:pt>
                <c:pt idx="5221">
                  <c:v>32889</c:v>
                </c:pt>
                <c:pt idx="5222">
                  <c:v>32890</c:v>
                </c:pt>
                <c:pt idx="5223">
                  <c:v>32891</c:v>
                </c:pt>
                <c:pt idx="5224">
                  <c:v>32892</c:v>
                </c:pt>
                <c:pt idx="5225">
                  <c:v>32893</c:v>
                </c:pt>
                <c:pt idx="5226">
                  <c:v>32894</c:v>
                </c:pt>
                <c:pt idx="5227">
                  <c:v>32895</c:v>
                </c:pt>
                <c:pt idx="5228">
                  <c:v>32896</c:v>
                </c:pt>
                <c:pt idx="5229">
                  <c:v>32897</c:v>
                </c:pt>
                <c:pt idx="5230">
                  <c:v>32898</c:v>
                </c:pt>
                <c:pt idx="5231">
                  <c:v>32899</c:v>
                </c:pt>
                <c:pt idx="5232">
                  <c:v>32900</c:v>
                </c:pt>
                <c:pt idx="5233">
                  <c:v>32901</c:v>
                </c:pt>
                <c:pt idx="5234">
                  <c:v>32902</c:v>
                </c:pt>
                <c:pt idx="5235">
                  <c:v>32903</c:v>
                </c:pt>
                <c:pt idx="5236">
                  <c:v>32904</c:v>
                </c:pt>
                <c:pt idx="5237">
                  <c:v>32905</c:v>
                </c:pt>
                <c:pt idx="5238">
                  <c:v>32906</c:v>
                </c:pt>
                <c:pt idx="5239">
                  <c:v>32907</c:v>
                </c:pt>
                <c:pt idx="5240">
                  <c:v>32908</c:v>
                </c:pt>
                <c:pt idx="5241">
                  <c:v>32909</c:v>
                </c:pt>
                <c:pt idx="5242">
                  <c:v>32910</c:v>
                </c:pt>
                <c:pt idx="5243">
                  <c:v>32911</c:v>
                </c:pt>
                <c:pt idx="5244">
                  <c:v>32912</c:v>
                </c:pt>
                <c:pt idx="5245">
                  <c:v>32913</c:v>
                </c:pt>
                <c:pt idx="5246">
                  <c:v>32914</c:v>
                </c:pt>
                <c:pt idx="5247">
                  <c:v>32915</c:v>
                </c:pt>
                <c:pt idx="5248">
                  <c:v>32916</c:v>
                </c:pt>
                <c:pt idx="5249">
                  <c:v>32917</c:v>
                </c:pt>
                <c:pt idx="5250">
                  <c:v>32918</c:v>
                </c:pt>
                <c:pt idx="5251">
                  <c:v>32919</c:v>
                </c:pt>
                <c:pt idx="5252">
                  <c:v>32920</c:v>
                </c:pt>
                <c:pt idx="5253">
                  <c:v>32921</c:v>
                </c:pt>
                <c:pt idx="5254">
                  <c:v>32922</c:v>
                </c:pt>
                <c:pt idx="5255">
                  <c:v>32923</c:v>
                </c:pt>
                <c:pt idx="5256">
                  <c:v>32924</c:v>
                </c:pt>
                <c:pt idx="5257">
                  <c:v>32925</c:v>
                </c:pt>
                <c:pt idx="5258">
                  <c:v>32926</c:v>
                </c:pt>
                <c:pt idx="5259">
                  <c:v>32927</c:v>
                </c:pt>
                <c:pt idx="5260">
                  <c:v>32928</c:v>
                </c:pt>
                <c:pt idx="5261">
                  <c:v>32929</c:v>
                </c:pt>
                <c:pt idx="5262">
                  <c:v>32930</c:v>
                </c:pt>
                <c:pt idx="5263">
                  <c:v>32931</c:v>
                </c:pt>
                <c:pt idx="5264">
                  <c:v>32932</c:v>
                </c:pt>
                <c:pt idx="5265">
                  <c:v>32933</c:v>
                </c:pt>
                <c:pt idx="5266">
                  <c:v>32934</c:v>
                </c:pt>
                <c:pt idx="5267">
                  <c:v>32935</c:v>
                </c:pt>
                <c:pt idx="5268">
                  <c:v>32936</c:v>
                </c:pt>
                <c:pt idx="5269">
                  <c:v>32937</c:v>
                </c:pt>
                <c:pt idx="5270">
                  <c:v>32938</c:v>
                </c:pt>
                <c:pt idx="5271">
                  <c:v>32939</c:v>
                </c:pt>
                <c:pt idx="5272">
                  <c:v>32940</c:v>
                </c:pt>
                <c:pt idx="5273">
                  <c:v>32941</c:v>
                </c:pt>
                <c:pt idx="5274">
                  <c:v>32942</c:v>
                </c:pt>
                <c:pt idx="5275">
                  <c:v>32943</c:v>
                </c:pt>
                <c:pt idx="5276">
                  <c:v>32944</c:v>
                </c:pt>
                <c:pt idx="5277">
                  <c:v>32945</c:v>
                </c:pt>
                <c:pt idx="5278">
                  <c:v>32946</c:v>
                </c:pt>
                <c:pt idx="5279">
                  <c:v>32947</c:v>
                </c:pt>
                <c:pt idx="5280">
                  <c:v>32948</c:v>
                </c:pt>
                <c:pt idx="5281">
                  <c:v>32949</c:v>
                </c:pt>
                <c:pt idx="5282">
                  <c:v>32950</c:v>
                </c:pt>
                <c:pt idx="5283">
                  <c:v>32951</c:v>
                </c:pt>
                <c:pt idx="5284">
                  <c:v>32952</c:v>
                </c:pt>
                <c:pt idx="5285">
                  <c:v>32953</c:v>
                </c:pt>
                <c:pt idx="5286">
                  <c:v>32954</c:v>
                </c:pt>
                <c:pt idx="5287">
                  <c:v>32955</c:v>
                </c:pt>
                <c:pt idx="5288">
                  <c:v>32956</c:v>
                </c:pt>
                <c:pt idx="5289">
                  <c:v>32957</c:v>
                </c:pt>
                <c:pt idx="5290">
                  <c:v>32958</c:v>
                </c:pt>
                <c:pt idx="5291">
                  <c:v>32959</c:v>
                </c:pt>
                <c:pt idx="5292">
                  <c:v>32960</c:v>
                </c:pt>
                <c:pt idx="5293">
                  <c:v>32961</c:v>
                </c:pt>
                <c:pt idx="5294">
                  <c:v>32962</c:v>
                </c:pt>
                <c:pt idx="5295">
                  <c:v>32963</c:v>
                </c:pt>
                <c:pt idx="5296">
                  <c:v>32964</c:v>
                </c:pt>
                <c:pt idx="5297">
                  <c:v>32965</c:v>
                </c:pt>
                <c:pt idx="5298">
                  <c:v>32966</c:v>
                </c:pt>
                <c:pt idx="5299">
                  <c:v>32967</c:v>
                </c:pt>
                <c:pt idx="5300">
                  <c:v>32968</c:v>
                </c:pt>
                <c:pt idx="5301">
                  <c:v>32969</c:v>
                </c:pt>
                <c:pt idx="5302">
                  <c:v>32970</c:v>
                </c:pt>
                <c:pt idx="5303">
                  <c:v>32971</c:v>
                </c:pt>
                <c:pt idx="5304">
                  <c:v>32972</c:v>
                </c:pt>
                <c:pt idx="5305">
                  <c:v>32973</c:v>
                </c:pt>
                <c:pt idx="5306">
                  <c:v>32974</c:v>
                </c:pt>
                <c:pt idx="5307">
                  <c:v>32975</c:v>
                </c:pt>
                <c:pt idx="5308">
                  <c:v>32976</c:v>
                </c:pt>
                <c:pt idx="5309">
                  <c:v>32977</c:v>
                </c:pt>
                <c:pt idx="5310">
                  <c:v>32978</c:v>
                </c:pt>
                <c:pt idx="5311">
                  <c:v>32979</c:v>
                </c:pt>
                <c:pt idx="5312">
                  <c:v>32980</c:v>
                </c:pt>
                <c:pt idx="5313">
                  <c:v>32981</c:v>
                </c:pt>
                <c:pt idx="5314">
                  <c:v>32982</c:v>
                </c:pt>
                <c:pt idx="5315">
                  <c:v>32983</c:v>
                </c:pt>
                <c:pt idx="5316">
                  <c:v>32984</c:v>
                </c:pt>
                <c:pt idx="5317">
                  <c:v>32985</c:v>
                </c:pt>
                <c:pt idx="5318">
                  <c:v>32986</c:v>
                </c:pt>
                <c:pt idx="5319">
                  <c:v>32987</c:v>
                </c:pt>
                <c:pt idx="5320">
                  <c:v>32988</c:v>
                </c:pt>
                <c:pt idx="5321">
                  <c:v>32989</c:v>
                </c:pt>
                <c:pt idx="5322">
                  <c:v>32990</c:v>
                </c:pt>
                <c:pt idx="5323">
                  <c:v>32991</c:v>
                </c:pt>
                <c:pt idx="5324">
                  <c:v>32992</c:v>
                </c:pt>
                <c:pt idx="5325">
                  <c:v>32993</c:v>
                </c:pt>
                <c:pt idx="5326">
                  <c:v>32994</c:v>
                </c:pt>
                <c:pt idx="5327">
                  <c:v>32995</c:v>
                </c:pt>
                <c:pt idx="5328">
                  <c:v>32996</c:v>
                </c:pt>
                <c:pt idx="5329">
                  <c:v>32997</c:v>
                </c:pt>
                <c:pt idx="5330">
                  <c:v>32998</c:v>
                </c:pt>
                <c:pt idx="5331">
                  <c:v>32999</c:v>
                </c:pt>
                <c:pt idx="5332">
                  <c:v>33000</c:v>
                </c:pt>
                <c:pt idx="5333">
                  <c:v>33001</c:v>
                </c:pt>
                <c:pt idx="5334">
                  <c:v>33002</c:v>
                </c:pt>
                <c:pt idx="5335">
                  <c:v>33003</c:v>
                </c:pt>
                <c:pt idx="5336">
                  <c:v>33004</c:v>
                </c:pt>
                <c:pt idx="5337">
                  <c:v>33005</c:v>
                </c:pt>
                <c:pt idx="5338">
                  <c:v>33006</c:v>
                </c:pt>
                <c:pt idx="5339">
                  <c:v>33007</c:v>
                </c:pt>
                <c:pt idx="5340">
                  <c:v>33008</c:v>
                </c:pt>
                <c:pt idx="5341">
                  <c:v>33009</c:v>
                </c:pt>
                <c:pt idx="5342">
                  <c:v>33010</c:v>
                </c:pt>
                <c:pt idx="5343">
                  <c:v>33011</c:v>
                </c:pt>
                <c:pt idx="5344">
                  <c:v>33012</c:v>
                </c:pt>
                <c:pt idx="5345">
                  <c:v>33013</c:v>
                </c:pt>
                <c:pt idx="5346">
                  <c:v>33014</c:v>
                </c:pt>
                <c:pt idx="5347">
                  <c:v>33015</c:v>
                </c:pt>
                <c:pt idx="5348">
                  <c:v>33016</c:v>
                </c:pt>
                <c:pt idx="5349">
                  <c:v>33017</c:v>
                </c:pt>
                <c:pt idx="5350">
                  <c:v>33018</c:v>
                </c:pt>
                <c:pt idx="5351">
                  <c:v>33019</c:v>
                </c:pt>
                <c:pt idx="5352">
                  <c:v>33020</c:v>
                </c:pt>
                <c:pt idx="5353">
                  <c:v>33021</c:v>
                </c:pt>
                <c:pt idx="5354">
                  <c:v>33022</c:v>
                </c:pt>
                <c:pt idx="5355">
                  <c:v>33023</c:v>
                </c:pt>
                <c:pt idx="5356">
                  <c:v>33024</c:v>
                </c:pt>
                <c:pt idx="5357">
                  <c:v>33025</c:v>
                </c:pt>
                <c:pt idx="5358">
                  <c:v>33026</c:v>
                </c:pt>
                <c:pt idx="5359">
                  <c:v>33027</c:v>
                </c:pt>
                <c:pt idx="5360">
                  <c:v>33028</c:v>
                </c:pt>
                <c:pt idx="5361">
                  <c:v>33029</c:v>
                </c:pt>
                <c:pt idx="5362">
                  <c:v>33030</c:v>
                </c:pt>
                <c:pt idx="5363">
                  <c:v>33031</c:v>
                </c:pt>
                <c:pt idx="5364">
                  <c:v>33032</c:v>
                </c:pt>
                <c:pt idx="5365">
                  <c:v>33033</c:v>
                </c:pt>
                <c:pt idx="5366">
                  <c:v>33034</c:v>
                </c:pt>
                <c:pt idx="5367">
                  <c:v>33035</c:v>
                </c:pt>
                <c:pt idx="5368">
                  <c:v>33036</c:v>
                </c:pt>
                <c:pt idx="5369">
                  <c:v>33037</c:v>
                </c:pt>
                <c:pt idx="5370">
                  <c:v>33038</c:v>
                </c:pt>
                <c:pt idx="5371">
                  <c:v>33039</c:v>
                </c:pt>
                <c:pt idx="5372">
                  <c:v>33040</c:v>
                </c:pt>
                <c:pt idx="5373">
                  <c:v>33041</c:v>
                </c:pt>
                <c:pt idx="5374">
                  <c:v>33042</c:v>
                </c:pt>
                <c:pt idx="5375">
                  <c:v>33043</c:v>
                </c:pt>
                <c:pt idx="5376">
                  <c:v>33044</c:v>
                </c:pt>
                <c:pt idx="5377">
                  <c:v>33045</c:v>
                </c:pt>
                <c:pt idx="5378">
                  <c:v>33046</c:v>
                </c:pt>
                <c:pt idx="5379">
                  <c:v>33047</c:v>
                </c:pt>
                <c:pt idx="5380">
                  <c:v>33048</c:v>
                </c:pt>
                <c:pt idx="5381">
                  <c:v>33049</c:v>
                </c:pt>
                <c:pt idx="5382">
                  <c:v>33050</c:v>
                </c:pt>
                <c:pt idx="5383">
                  <c:v>33051</c:v>
                </c:pt>
                <c:pt idx="5384">
                  <c:v>33052</c:v>
                </c:pt>
                <c:pt idx="5385">
                  <c:v>33053</c:v>
                </c:pt>
                <c:pt idx="5386">
                  <c:v>33054</c:v>
                </c:pt>
                <c:pt idx="5387">
                  <c:v>33055</c:v>
                </c:pt>
                <c:pt idx="5388">
                  <c:v>33056</c:v>
                </c:pt>
                <c:pt idx="5389">
                  <c:v>33057</c:v>
                </c:pt>
                <c:pt idx="5390">
                  <c:v>33058</c:v>
                </c:pt>
                <c:pt idx="5391">
                  <c:v>33059</c:v>
                </c:pt>
                <c:pt idx="5392">
                  <c:v>33060</c:v>
                </c:pt>
                <c:pt idx="5393">
                  <c:v>33061</c:v>
                </c:pt>
                <c:pt idx="5394">
                  <c:v>33062</c:v>
                </c:pt>
                <c:pt idx="5395">
                  <c:v>33063</c:v>
                </c:pt>
                <c:pt idx="5396">
                  <c:v>33064</c:v>
                </c:pt>
                <c:pt idx="5397">
                  <c:v>33065</c:v>
                </c:pt>
                <c:pt idx="5398">
                  <c:v>33066</c:v>
                </c:pt>
                <c:pt idx="5399">
                  <c:v>33067</c:v>
                </c:pt>
                <c:pt idx="5400">
                  <c:v>33068</c:v>
                </c:pt>
                <c:pt idx="5401">
                  <c:v>33069</c:v>
                </c:pt>
                <c:pt idx="5402">
                  <c:v>33070</c:v>
                </c:pt>
                <c:pt idx="5403">
                  <c:v>33071</c:v>
                </c:pt>
                <c:pt idx="5404">
                  <c:v>33072</c:v>
                </c:pt>
                <c:pt idx="5405">
                  <c:v>33073</c:v>
                </c:pt>
                <c:pt idx="5406">
                  <c:v>33074</c:v>
                </c:pt>
                <c:pt idx="5407">
                  <c:v>33075</c:v>
                </c:pt>
                <c:pt idx="5408">
                  <c:v>33076</c:v>
                </c:pt>
                <c:pt idx="5409">
                  <c:v>33077</c:v>
                </c:pt>
                <c:pt idx="5410">
                  <c:v>33078</c:v>
                </c:pt>
                <c:pt idx="5411">
                  <c:v>33079</c:v>
                </c:pt>
                <c:pt idx="5412">
                  <c:v>33080</c:v>
                </c:pt>
                <c:pt idx="5413">
                  <c:v>33081</c:v>
                </c:pt>
                <c:pt idx="5414">
                  <c:v>33082</c:v>
                </c:pt>
                <c:pt idx="5415">
                  <c:v>33083</c:v>
                </c:pt>
                <c:pt idx="5416">
                  <c:v>33084</c:v>
                </c:pt>
                <c:pt idx="5417">
                  <c:v>33085</c:v>
                </c:pt>
                <c:pt idx="5418">
                  <c:v>33086</c:v>
                </c:pt>
                <c:pt idx="5419">
                  <c:v>33087</c:v>
                </c:pt>
                <c:pt idx="5420">
                  <c:v>33088</c:v>
                </c:pt>
                <c:pt idx="5421">
                  <c:v>33089</c:v>
                </c:pt>
                <c:pt idx="5422">
                  <c:v>33090</c:v>
                </c:pt>
                <c:pt idx="5423">
                  <c:v>33091</c:v>
                </c:pt>
                <c:pt idx="5424">
                  <c:v>33092</c:v>
                </c:pt>
                <c:pt idx="5425">
                  <c:v>33093</c:v>
                </c:pt>
                <c:pt idx="5426">
                  <c:v>33094</c:v>
                </c:pt>
                <c:pt idx="5427">
                  <c:v>33095</c:v>
                </c:pt>
                <c:pt idx="5428">
                  <c:v>33096</c:v>
                </c:pt>
                <c:pt idx="5429">
                  <c:v>33097</c:v>
                </c:pt>
                <c:pt idx="5430">
                  <c:v>33098</c:v>
                </c:pt>
                <c:pt idx="5431">
                  <c:v>33099</c:v>
                </c:pt>
                <c:pt idx="5432">
                  <c:v>33100</c:v>
                </c:pt>
                <c:pt idx="5433">
                  <c:v>33101</c:v>
                </c:pt>
                <c:pt idx="5434">
                  <c:v>33102</c:v>
                </c:pt>
                <c:pt idx="5435">
                  <c:v>33103</c:v>
                </c:pt>
                <c:pt idx="5436">
                  <c:v>33104</c:v>
                </c:pt>
                <c:pt idx="5437">
                  <c:v>33105</c:v>
                </c:pt>
                <c:pt idx="5438">
                  <c:v>33106</c:v>
                </c:pt>
                <c:pt idx="5439">
                  <c:v>33107</c:v>
                </c:pt>
                <c:pt idx="5440">
                  <c:v>33108</c:v>
                </c:pt>
                <c:pt idx="5441">
                  <c:v>33109</c:v>
                </c:pt>
                <c:pt idx="5442">
                  <c:v>33110</c:v>
                </c:pt>
                <c:pt idx="5443">
                  <c:v>33111</c:v>
                </c:pt>
                <c:pt idx="5444">
                  <c:v>33112</c:v>
                </c:pt>
                <c:pt idx="5445">
                  <c:v>33113</c:v>
                </c:pt>
                <c:pt idx="5446">
                  <c:v>33114</c:v>
                </c:pt>
                <c:pt idx="5447">
                  <c:v>33115</c:v>
                </c:pt>
                <c:pt idx="5448">
                  <c:v>33116</c:v>
                </c:pt>
                <c:pt idx="5449">
                  <c:v>33117</c:v>
                </c:pt>
                <c:pt idx="5450">
                  <c:v>33118</c:v>
                </c:pt>
                <c:pt idx="5451">
                  <c:v>33119</c:v>
                </c:pt>
                <c:pt idx="5452">
                  <c:v>33120</c:v>
                </c:pt>
                <c:pt idx="5453">
                  <c:v>33121</c:v>
                </c:pt>
                <c:pt idx="5454">
                  <c:v>33122</c:v>
                </c:pt>
                <c:pt idx="5455">
                  <c:v>33123</c:v>
                </c:pt>
                <c:pt idx="5456">
                  <c:v>33124</c:v>
                </c:pt>
                <c:pt idx="5457">
                  <c:v>33125</c:v>
                </c:pt>
                <c:pt idx="5458">
                  <c:v>33126</c:v>
                </c:pt>
                <c:pt idx="5459">
                  <c:v>33127</c:v>
                </c:pt>
                <c:pt idx="5460">
                  <c:v>33128</c:v>
                </c:pt>
                <c:pt idx="5461">
                  <c:v>33129</c:v>
                </c:pt>
                <c:pt idx="5462">
                  <c:v>33130</c:v>
                </c:pt>
                <c:pt idx="5463">
                  <c:v>33131</c:v>
                </c:pt>
                <c:pt idx="5464">
                  <c:v>33132</c:v>
                </c:pt>
                <c:pt idx="5465">
                  <c:v>33133</c:v>
                </c:pt>
                <c:pt idx="5466">
                  <c:v>33134</c:v>
                </c:pt>
                <c:pt idx="5467">
                  <c:v>33135</c:v>
                </c:pt>
                <c:pt idx="5468">
                  <c:v>33136</c:v>
                </c:pt>
                <c:pt idx="5469">
                  <c:v>33137</c:v>
                </c:pt>
                <c:pt idx="5470">
                  <c:v>33138</c:v>
                </c:pt>
                <c:pt idx="5471">
                  <c:v>33139</c:v>
                </c:pt>
                <c:pt idx="5472">
                  <c:v>33140</c:v>
                </c:pt>
                <c:pt idx="5473">
                  <c:v>33141</c:v>
                </c:pt>
                <c:pt idx="5474">
                  <c:v>33142</c:v>
                </c:pt>
                <c:pt idx="5475">
                  <c:v>33143</c:v>
                </c:pt>
                <c:pt idx="5476">
                  <c:v>33144</c:v>
                </c:pt>
                <c:pt idx="5477">
                  <c:v>33145</c:v>
                </c:pt>
                <c:pt idx="5478">
                  <c:v>33146</c:v>
                </c:pt>
                <c:pt idx="5479">
                  <c:v>33147</c:v>
                </c:pt>
                <c:pt idx="5480">
                  <c:v>33148</c:v>
                </c:pt>
                <c:pt idx="5481">
                  <c:v>33149</c:v>
                </c:pt>
                <c:pt idx="5482">
                  <c:v>33150</c:v>
                </c:pt>
                <c:pt idx="5483">
                  <c:v>33151</c:v>
                </c:pt>
                <c:pt idx="5484">
                  <c:v>33152</c:v>
                </c:pt>
                <c:pt idx="5485">
                  <c:v>33153</c:v>
                </c:pt>
                <c:pt idx="5486">
                  <c:v>33154</c:v>
                </c:pt>
                <c:pt idx="5487">
                  <c:v>33155</c:v>
                </c:pt>
                <c:pt idx="5488">
                  <c:v>33156</c:v>
                </c:pt>
                <c:pt idx="5489">
                  <c:v>33157</c:v>
                </c:pt>
                <c:pt idx="5490">
                  <c:v>33158</c:v>
                </c:pt>
                <c:pt idx="5491">
                  <c:v>33159</c:v>
                </c:pt>
                <c:pt idx="5492">
                  <c:v>33160</c:v>
                </c:pt>
                <c:pt idx="5493">
                  <c:v>33161</c:v>
                </c:pt>
                <c:pt idx="5494">
                  <c:v>33162</c:v>
                </c:pt>
                <c:pt idx="5495">
                  <c:v>33163</c:v>
                </c:pt>
                <c:pt idx="5496">
                  <c:v>33164</c:v>
                </c:pt>
                <c:pt idx="5497">
                  <c:v>33165</c:v>
                </c:pt>
                <c:pt idx="5498">
                  <c:v>33166</c:v>
                </c:pt>
                <c:pt idx="5499">
                  <c:v>33167</c:v>
                </c:pt>
                <c:pt idx="5500">
                  <c:v>33168</c:v>
                </c:pt>
                <c:pt idx="5501">
                  <c:v>33169</c:v>
                </c:pt>
                <c:pt idx="5502">
                  <c:v>33170</c:v>
                </c:pt>
                <c:pt idx="5503">
                  <c:v>33171</c:v>
                </c:pt>
                <c:pt idx="5504">
                  <c:v>33172</c:v>
                </c:pt>
                <c:pt idx="5505">
                  <c:v>33173</c:v>
                </c:pt>
                <c:pt idx="5506">
                  <c:v>33174</c:v>
                </c:pt>
                <c:pt idx="5507">
                  <c:v>33175</c:v>
                </c:pt>
                <c:pt idx="5508">
                  <c:v>33176</c:v>
                </c:pt>
                <c:pt idx="5509">
                  <c:v>33177</c:v>
                </c:pt>
                <c:pt idx="5510">
                  <c:v>33178</c:v>
                </c:pt>
                <c:pt idx="5511">
                  <c:v>33179</c:v>
                </c:pt>
                <c:pt idx="5512">
                  <c:v>33180</c:v>
                </c:pt>
                <c:pt idx="5513">
                  <c:v>33181</c:v>
                </c:pt>
                <c:pt idx="5514">
                  <c:v>33182</c:v>
                </c:pt>
                <c:pt idx="5515">
                  <c:v>33183</c:v>
                </c:pt>
                <c:pt idx="5516">
                  <c:v>33184</c:v>
                </c:pt>
                <c:pt idx="5517">
                  <c:v>33185</c:v>
                </c:pt>
                <c:pt idx="5518">
                  <c:v>33186</c:v>
                </c:pt>
                <c:pt idx="5519">
                  <c:v>33187</c:v>
                </c:pt>
                <c:pt idx="5520">
                  <c:v>33188</c:v>
                </c:pt>
                <c:pt idx="5521">
                  <c:v>33189</c:v>
                </c:pt>
                <c:pt idx="5522">
                  <c:v>33190</c:v>
                </c:pt>
                <c:pt idx="5523">
                  <c:v>33191</c:v>
                </c:pt>
                <c:pt idx="5524">
                  <c:v>33192</c:v>
                </c:pt>
                <c:pt idx="5525">
                  <c:v>33193</c:v>
                </c:pt>
                <c:pt idx="5526">
                  <c:v>33194</c:v>
                </c:pt>
                <c:pt idx="5527">
                  <c:v>33195</c:v>
                </c:pt>
                <c:pt idx="5528">
                  <c:v>33196</c:v>
                </c:pt>
                <c:pt idx="5529">
                  <c:v>33197</c:v>
                </c:pt>
                <c:pt idx="5530">
                  <c:v>33198</c:v>
                </c:pt>
                <c:pt idx="5531">
                  <c:v>33199</c:v>
                </c:pt>
                <c:pt idx="5532">
                  <c:v>33200</c:v>
                </c:pt>
                <c:pt idx="5533">
                  <c:v>33201</c:v>
                </c:pt>
                <c:pt idx="5534">
                  <c:v>33202</c:v>
                </c:pt>
                <c:pt idx="5535">
                  <c:v>33203</c:v>
                </c:pt>
                <c:pt idx="5536">
                  <c:v>33204</c:v>
                </c:pt>
                <c:pt idx="5537">
                  <c:v>33205</c:v>
                </c:pt>
                <c:pt idx="5538">
                  <c:v>33206</c:v>
                </c:pt>
                <c:pt idx="5539">
                  <c:v>33207</c:v>
                </c:pt>
                <c:pt idx="5540">
                  <c:v>33208</c:v>
                </c:pt>
                <c:pt idx="5541">
                  <c:v>33209</c:v>
                </c:pt>
                <c:pt idx="5542">
                  <c:v>33210</c:v>
                </c:pt>
                <c:pt idx="5543">
                  <c:v>33211</c:v>
                </c:pt>
                <c:pt idx="5544">
                  <c:v>33212</c:v>
                </c:pt>
                <c:pt idx="5545">
                  <c:v>33213</c:v>
                </c:pt>
                <c:pt idx="5546">
                  <c:v>33214</c:v>
                </c:pt>
                <c:pt idx="5547">
                  <c:v>33215</c:v>
                </c:pt>
                <c:pt idx="5548">
                  <c:v>33216</c:v>
                </c:pt>
                <c:pt idx="5549">
                  <c:v>33217</c:v>
                </c:pt>
                <c:pt idx="5550">
                  <c:v>33218</c:v>
                </c:pt>
                <c:pt idx="5551">
                  <c:v>33219</c:v>
                </c:pt>
                <c:pt idx="5552">
                  <c:v>33220</c:v>
                </c:pt>
                <c:pt idx="5553">
                  <c:v>33221</c:v>
                </c:pt>
                <c:pt idx="5554">
                  <c:v>33222</c:v>
                </c:pt>
                <c:pt idx="5555">
                  <c:v>33223</c:v>
                </c:pt>
                <c:pt idx="5556">
                  <c:v>33224</c:v>
                </c:pt>
                <c:pt idx="5557">
                  <c:v>33225</c:v>
                </c:pt>
                <c:pt idx="5558">
                  <c:v>33226</c:v>
                </c:pt>
                <c:pt idx="5559">
                  <c:v>33227</c:v>
                </c:pt>
                <c:pt idx="5560">
                  <c:v>33228</c:v>
                </c:pt>
                <c:pt idx="5561">
                  <c:v>33229</c:v>
                </c:pt>
                <c:pt idx="5562">
                  <c:v>33230</c:v>
                </c:pt>
                <c:pt idx="5563">
                  <c:v>33231</c:v>
                </c:pt>
                <c:pt idx="5564">
                  <c:v>33232</c:v>
                </c:pt>
                <c:pt idx="5565">
                  <c:v>33233</c:v>
                </c:pt>
                <c:pt idx="5566">
                  <c:v>33234</c:v>
                </c:pt>
                <c:pt idx="5567">
                  <c:v>33235</c:v>
                </c:pt>
                <c:pt idx="5568">
                  <c:v>33236</c:v>
                </c:pt>
                <c:pt idx="5569">
                  <c:v>33237</c:v>
                </c:pt>
                <c:pt idx="5570">
                  <c:v>33238</c:v>
                </c:pt>
                <c:pt idx="5571">
                  <c:v>33239</c:v>
                </c:pt>
                <c:pt idx="5572">
                  <c:v>33240</c:v>
                </c:pt>
                <c:pt idx="5573">
                  <c:v>33241</c:v>
                </c:pt>
                <c:pt idx="5574">
                  <c:v>33242</c:v>
                </c:pt>
                <c:pt idx="5575">
                  <c:v>33243</c:v>
                </c:pt>
                <c:pt idx="5576">
                  <c:v>33244</c:v>
                </c:pt>
                <c:pt idx="5577">
                  <c:v>33245</c:v>
                </c:pt>
                <c:pt idx="5578">
                  <c:v>33246</c:v>
                </c:pt>
                <c:pt idx="5579">
                  <c:v>33247</c:v>
                </c:pt>
                <c:pt idx="5580">
                  <c:v>33248</c:v>
                </c:pt>
                <c:pt idx="5581">
                  <c:v>33249</c:v>
                </c:pt>
                <c:pt idx="5582">
                  <c:v>33250</c:v>
                </c:pt>
                <c:pt idx="5583">
                  <c:v>33251</c:v>
                </c:pt>
                <c:pt idx="5584">
                  <c:v>33252</c:v>
                </c:pt>
                <c:pt idx="5585">
                  <c:v>33253</c:v>
                </c:pt>
                <c:pt idx="5586">
                  <c:v>33254</c:v>
                </c:pt>
                <c:pt idx="5587">
                  <c:v>33255</c:v>
                </c:pt>
                <c:pt idx="5588">
                  <c:v>33256</c:v>
                </c:pt>
                <c:pt idx="5589">
                  <c:v>33257</c:v>
                </c:pt>
                <c:pt idx="5590">
                  <c:v>33258</c:v>
                </c:pt>
                <c:pt idx="5591">
                  <c:v>33259</c:v>
                </c:pt>
                <c:pt idx="5592">
                  <c:v>33260</c:v>
                </c:pt>
                <c:pt idx="5593">
                  <c:v>33261</c:v>
                </c:pt>
                <c:pt idx="5594">
                  <c:v>33262</c:v>
                </c:pt>
                <c:pt idx="5595">
                  <c:v>33263</c:v>
                </c:pt>
                <c:pt idx="5596">
                  <c:v>33264</c:v>
                </c:pt>
                <c:pt idx="5597">
                  <c:v>33265</c:v>
                </c:pt>
                <c:pt idx="5598">
                  <c:v>33266</c:v>
                </c:pt>
                <c:pt idx="5599">
                  <c:v>33267</c:v>
                </c:pt>
                <c:pt idx="5600">
                  <c:v>33268</c:v>
                </c:pt>
                <c:pt idx="5601">
                  <c:v>33269</c:v>
                </c:pt>
                <c:pt idx="5602">
                  <c:v>33270</c:v>
                </c:pt>
                <c:pt idx="5603">
                  <c:v>33271</c:v>
                </c:pt>
                <c:pt idx="5604">
                  <c:v>33272</c:v>
                </c:pt>
                <c:pt idx="5605">
                  <c:v>33273</c:v>
                </c:pt>
                <c:pt idx="5606">
                  <c:v>33274</c:v>
                </c:pt>
                <c:pt idx="5607">
                  <c:v>33275</c:v>
                </c:pt>
                <c:pt idx="5608">
                  <c:v>33276</c:v>
                </c:pt>
                <c:pt idx="5609">
                  <c:v>33277</c:v>
                </c:pt>
                <c:pt idx="5610">
                  <c:v>33278</c:v>
                </c:pt>
                <c:pt idx="5611">
                  <c:v>33279</c:v>
                </c:pt>
                <c:pt idx="5612">
                  <c:v>33280</c:v>
                </c:pt>
                <c:pt idx="5613">
                  <c:v>33281</c:v>
                </c:pt>
                <c:pt idx="5614">
                  <c:v>33282</c:v>
                </c:pt>
                <c:pt idx="5615">
                  <c:v>33283</c:v>
                </c:pt>
                <c:pt idx="5616">
                  <c:v>33284</c:v>
                </c:pt>
                <c:pt idx="5617">
                  <c:v>33285</c:v>
                </c:pt>
                <c:pt idx="5618">
                  <c:v>33286</c:v>
                </c:pt>
                <c:pt idx="5619">
                  <c:v>33287</c:v>
                </c:pt>
                <c:pt idx="5620">
                  <c:v>33288</c:v>
                </c:pt>
                <c:pt idx="5621">
                  <c:v>33289</c:v>
                </c:pt>
                <c:pt idx="5622">
                  <c:v>33290</c:v>
                </c:pt>
                <c:pt idx="5623">
                  <c:v>33291</c:v>
                </c:pt>
                <c:pt idx="5624">
                  <c:v>33292</c:v>
                </c:pt>
                <c:pt idx="5625">
                  <c:v>33293</c:v>
                </c:pt>
                <c:pt idx="5626">
                  <c:v>33294</c:v>
                </c:pt>
                <c:pt idx="5627">
                  <c:v>33295</c:v>
                </c:pt>
                <c:pt idx="5628">
                  <c:v>33296</c:v>
                </c:pt>
                <c:pt idx="5629">
                  <c:v>33297</c:v>
                </c:pt>
                <c:pt idx="5630">
                  <c:v>33298</c:v>
                </c:pt>
                <c:pt idx="5631">
                  <c:v>33299</c:v>
                </c:pt>
                <c:pt idx="5632">
                  <c:v>33300</c:v>
                </c:pt>
                <c:pt idx="5633">
                  <c:v>33301</c:v>
                </c:pt>
                <c:pt idx="5634">
                  <c:v>33302</c:v>
                </c:pt>
                <c:pt idx="5635">
                  <c:v>33303</c:v>
                </c:pt>
                <c:pt idx="5636">
                  <c:v>33304</c:v>
                </c:pt>
                <c:pt idx="5637">
                  <c:v>33305</c:v>
                </c:pt>
                <c:pt idx="5638">
                  <c:v>33306</c:v>
                </c:pt>
                <c:pt idx="5639">
                  <c:v>33307</c:v>
                </c:pt>
                <c:pt idx="5640">
                  <c:v>33308</c:v>
                </c:pt>
                <c:pt idx="5641">
                  <c:v>33309</c:v>
                </c:pt>
                <c:pt idx="5642">
                  <c:v>33310</c:v>
                </c:pt>
                <c:pt idx="5643">
                  <c:v>33311</c:v>
                </c:pt>
                <c:pt idx="5644">
                  <c:v>33312</c:v>
                </c:pt>
                <c:pt idx="5645">
                  <c:v>33313</c:v>
                </c:pt>
                <c:pt idx="5646">
                  <c:v>33314</c:v>
                </c:pt>
                <c:pt idx="5647">
                  <c:v>33315</c:v>
                </c:pt>
                <c:pt idx="5648">
                  <c:v>33316</c:v>
                </c:pt>
                <c:pt idx="5649">
                  <c:v>33317</c:v>
                </c:pt>
                <c:pt idx="5650">
                  <c:v>33318</c:v>
                </c:pt>
                <c:pt idx="5651">
                  <c:v>33319</c:v>
                </c:pt>
                <c:pt idx="5652">
                  <c:v>33320</c:v>
                </c:pt>
                <c:pt idx="5653">
                  <c:v>33321</c:v>
                </c:pt>
                <c:pt idx="5654">
                  <c:v>33322</c:v>
                </c:pt>
                <c:pt idx="5655">
                  <c:v>33323</c:v>
                </c:pt>
                <c:pt idx="5656">
                  <c:v>33324</c:v>
                </c:pt>
                <c:pt idx="5657">
                  <c:v>33325</c:v>
                </c:pt>
                <c:pt idx="5658">
                  <c:v>33326</c:v>
                </c:pt>
                <c:pt idx="5659">
                  <c:v>33327</c:v>
                </c:pt>
                <c:pt idx="5660">
                  <c:v>33328</c:v>
                </c:pt>
                <c:pt idx="5661">
                  <c:v>33329</c:v>
                </c:pt>
                <c:pt idx="5662">
                  <c:v>33330</c:v>
                </c:pt>
                <c:pt idx="5663">
                  <c:v>33331</c:v>
                </c:pt>
                <c:pt idx="5664">
                  <c:v>33332</c:v>
                </c:pt>
                <c:pt idx="5665">
                  <c:v>33333</c:v>
                </c:pt>
                <c:pt idx="5666">
                  <c:v>33334</c:v>
                </c:pt>
                <c:pt idx="5667">
                  <c:v>33335</c:v>
                </c:pt>
                <c:pt idx="5668">
                  <c:v>33336</c:v>
                </c:pt>
                <c:pt idx="5669">
                  <c:v>33337</c:v>
                </c:pt>
                <c:pt idx="5670">
                  <c:v>33338</c:v>
                </c:pt>
                <c:pt idx="5671">
                  <c:v>33339</c:v>
                </c:pt>
                <c:pt idx="5672">
                  <c:v>33340</c:v>
                </c:pt>
                <c:pt idx="5673">
                  <c:v>33341</c:v>
                </c:pt>
                <c:pt idx="5674">
                  <c:v>33342</c:v>
                </c:pt>
                <c:pt idx="5675">
                  <c:v>33343</c:v>
                </c:pt>
                <c:pt idx="5676">
                  <c:v>33344</c:v>
                </c:pt>
                <c:pt idx="5677">
                  <c:v>33345</c:v>
                </c:pt>
                <c:pt idx="5678">
                  <c:v>33346</c:v>
                </c:pt>
                <c:pt idx="5679">
                  <c:v>33347</c:v>
                </c:pt>
                <c:pt idx="5680">
                  <c:v>33348</c:v>
                </c:pt>
                <c:pt idx="5681">
                  <c:v>33349</c:v>
                </c:pt>
                <c:pt idx="5682">
                  <c:v>33350</c:v>
                </c:pt>
                <c:pt idx="5683">
                  <c:v>33351</c:v>
                </c:pt>
                <c:pt idx="5684">
                  <c:v>33352</c:v>
                </c:pt>
                <c:pt idx="5685">
                  <c:v>33353</c:v>
                </c:pt>
                <c:pt idx="5686">
                  <c:v>33354</c:v>
                </c:pt>
                <c:pt idx="5687">
                  <c:v>33355</c:v>
                </c:pt>
                <c:pt idx="5688">
                  <c:v>33356</c:v>
                </c:pt>
                <c:pt idx="5689">
                  <c:v>33357</c:v>
                </c:pt>
                <c:pt idx="5690">
                  <c:v>33358</c:v>
                </c:pt>
                <c:pt idx="5691">
                  <c:v>33359</c:v>
                </c:pt>
                <c:pt idx="5692">
                  <c:v>33360</c:v>
                </c:pt>
                <c:pt idx="5693">
                  <c:v>33361</c:v>
                </c:pt>
                <c:pt idx="5694">
                  <c:v>33362</c:v>
                </c:pt>
                <c:pt idx="5695">
                  <c:v>33363</c:v>
                </c:pt>
                <c:pt idx="5696">
                  <c:v>33364</c:v>
                </c:pt>
                <c:pt idx="5697">
                  <c:v>33365</c:v>
                </c:pt>
                <c:pt idx="5698">
                  <c:v>33366</c:v>
                </c:pt>
                <c:pt idx="5699">
                  <c:v>33367</c:v>
                </c:pt>
                <c:pt idx="5700">
                  <c:v>33368</c:v>
                </c:pt>
                <c:pt idx="5701">
                  <c:v>33369</c:v>
                </c:pt>
                <c:pt idx="5702">
                  <c:v>33370</c:v>
                </c:pt>
                <c:pt idx="5703">
                  <c:v>33371</c:v>
                </c:pt>
                <c:pt idx="5704">
                  <c:v>33372</c:v>
                </c:pt>
                <c:pt idx="5705">
                  <c:v>33373</c:v>
                </c:pt>
                <c:pt idx="5706">
                  <c:v>33374</c:v>
                </c:pt>
                <c:pt idx="5707">
                  <c:v>33375</c:v>
                </c:pt>
                <c:pt idx="5708">
                  <c:v>33376</c:v>
                </c:pt>
                <c:pt idx="5709">
                  <c:v>33377</c:v>
                </c:pt>
                <c:pt idx="5710">
                  <c:v>33378</c:v>
                </c:pt>
                <c:pt idx="5711">
                  <c:v>33379</c:v>
                </c:pt>
                <c:pt idx="5712">
                  <c:v>33380</c:v>
                </c:pt>
                <c:pt idx="5713">
                  <c:v>33381</c:v>
                </c:pt>
                <c:pt idx="5714">
                  <c:v>33382</c:v>
                </c:pt>
                <c:pt idx="5715">
                  <c:v>33383</c:v>
                </c:pt>
                <c:pt idx="5716">
                  <c:v>33384</c:v>
                </c:pt>
                <c:pt idx="5717">
                  <c:v>33385</c:v>
                </c:pt>
                <c:pt idx="5718">
                  <c:v>33386</c:v>
                </c:pt>
                <c:pt idx="5719">
                  <c:v>33387</c:v>
                </c:pt>
                <c:pt idx="5720">
                  <c:v>33388</c:v>
                </c:pt>
                <c:pt idx="5721">
                  <c:v>33389</c:v>
                </c:pt>
                <c:pt idx="5722">
                  <c:v>33390</c:v>
                </c:pt>
                <c:pt idx="5723">
                  <c:v>33391</c:v>
                </c:pt>
                <c:pt idx="5724">
                  <c:v>33392</c:v>
                </c:pt>
                <c:pt idx="5725">
                  <c:v>33393</c:v>
                </c:pt>
                <c:pt idx="5726">
                  <c:v>33394</c:v>
                </c:pt>
                <c:pt idx="5727">
                  <c:v>33395</c:v>
                </c:pt>
                <c:pt idx="5728">
                  <c:v>33396</c:v>
                </c:pt>
                <c:pt idx="5729">
                  <c:v>33397</c:v>
                </c:pt>
                <c:pt idx="5730">
                  <c:v>33398</c:v>
                </c:pt>
                <c:pt idx="5731">
                  <c:v>33399</c:v>
                </c:pt>
                <c:pt idx="5732">
                  <c:v>33400</c:v>
                </c:pt>
                <c:pt idx="5733">
                  <c:v>33401</c:v>
                </c:pt>
                <c:pt idx="5734">
                  <c:v>33402</c:v>
                </c:pt>
                <c:pt idx="5735">
                  <c:v>33403</c:v>
                </c:pt>
                <c:pt idx="5736">
                  <c:v>33404</c:v>
                </c:pt>
                <c:pt idx="5737">
                  <c:v>33405</c:v>
                </c:pt>
                <c:pt idx="5738">
                  <c:v>33406</c:v>
                </c:pt>
                <c:pt idx="5739">
                  <c:v>33407</c:v>
                </c:pt>
                <c:pt idx="5740">
                  <c:v>33408</c:v>
                </c:pt>
                <c:pt idx="5741">
                  <c:v>33409</c:v>
                </c:pt>
                <c:pt idx="5742">
                  <c:v>33410</c:v>
                </c:pt>
                <c:pt idx="5743">
                  <c:v>33411</c:v>
                </c:pt>
                <c:pt idx="5744">
                  <c:v>33412</c:v>
                </c:pt>
                <c:pt idx="5745">
                  <c:v>33413</c:v>
                </c:pt>
                <c:pt idx="5746">
                  <c:v>33414</c:v>
                </c:pt>
                <c:pt idx="5747">
                  <c:v>33415</c:v>
                </c:pt>
                <c:pt idx="5748">
                  <c:v>33416</c:v>
                </c:pt>
                <c:pt idx="5749">
                  <c:v>33417</c:v>
                </c:pt>
                <c:pt idx="5750">
                  <c:v>33418</c:v>
                </c:pt>
                <c:pt idx="5751">
                  <c:v>33419</c:v>
                </c:pt>
                <c:pt idx="5752">
                  <c:v>33420</c:v>
                </c:pt>
                <c:pt idx="5753">
                  <c:v>33421</c:v>
                </c:pt>
                <c:pt idx="5754">
                  <c:v>33422</c:v>
                </c:pt>
                <c:pt idx="5755">
                  <c:v>33423</c:v>
                </c:pt>
                <c:pt idx="5756">
                  <c:v>33424</c:v>
                </c:pt>
                <c:pt idx="5757">
                  <c:v>33425</c:v>
                </c:pt>
                <c:pt idx="5758">
                  <c:v>33426</c:v>
                </c:pt>
                <c:pt idx="5759">
                  <c:v>33427</c:v>
                </c:pt>
                <c:pt idx="5760">
                  <c:v>33428</c:v>
                </c:pt>
                <c:pt idx="5761">
                  <c:v>33429</c:v>
                </c:pt>
                <c:pt idx="5762">
                  <c:v>33430</c:v>
                </c:pt>
                <c:pt idx="5763">
                  <c:v>33431</c:v>
                </c:pt>
                <c:pt idx="5764">
                  <c:v>33432</c:v>
                </c:pt>
                <c:pt idx="5765">
                  <c:v>33433</c:v>
                </c:pt>
                <c:pt idx="5766">
                  <c:v>33434</c:v>
                </c:pt>
                <c:pt idx="5767">
                  <c:v>33435</c:v>
                </c:pt>
                <c:pt idx="5768">
                  <c:v>33436</c:v>
                </c:pt>
                <c:pt idx="5769">
                  <c:v>33437</c:v>
                </c:pt>
                <c:pt idx="5770">
                  <c:v>33438</c:v>
                </c:pt>
                <c:pt idx="5771">
                  <c:v>33439</c:v>
                </c:pt>
                <c:pt idx="5772">
                  <c:v>33440</c:v>
                </c:pt>
                <c:pt idx="5773">
                  <c:v>33441</c:v>
                </c:pt>
                <c:pt idx="5774">
                  <c:v>33442</c:v>
                </c:pt>
                <c:pt idx="5775">
                  <c:v>33443</c:v>
                </c:pt>
                <c:pt idx="5776">
                  <c:v>33444</c:v>
                </c:pt>
                <c:pt idx="5777">
                  <c:v>33445</c:v>
                </c:pt>
                <c:pt idx="5778">
                  <c:v>33446</c:v>
                </c:pt>
                <c:pt idx="5779">
                  <c:v>33447</c:v>
                </c:pt>
                <c:pt idx="5780">
                  <c:v>33448</c:v>
                </c:pt>
                <c:pt idx="5781">
                  <c:v>33449</c:v>
                </c:pt>
                <c:pt idx="5782">
                  <c:v>33450</c:v>
                </c:pt>
                <c:pt idx="5783">
                  <c:v>33451</c:v>
                </c:pt>
                <c:pt idx="5784">
                  <c:v>33452</c:v>
                </c:pt>
                <c:pt idx="5785">
                  <c:v>33453</c:v>
                </c:pt>
                <c:pt idx="5786">
                  <c:v>33454</c:v>
                </c:pt>
                <c:pt idx="5787">
                  <c:v>33455</c:v>
                </c:pt>
                <c:pt idx="5788">
                  <c:v>33456</c:v>
                </c:pt>
                <c:pt idx="5789">
                  <c:v>33457</c:v>
                </c:pt>
                <c:pt idx="5790">
                  <c:v>33458</c:v>
                </c:pt>
                <c:pt idx="5791">
                  <c:v>33459</c:v>
                </c:pt>
                <c:pt idx="5792">
                  <c:v>33460</c:v>
                </c:pt>
                <c:pt idx="5793">
                  <c:v>33461</c:v>
                </c:pt>
                <c:pt idx="5794">
                  <c:v>33462</c:v>
                </c:pt>
                <c:pt idx="5795">
                  <c:v>33463</c:v>
                </c:pt>
                <c:pt idx="5796">
                  <c:v>33464</c:v>
                </c:pt>
                <c:pt idx="5797">
                  <c:v>33465</c:v>
                </c:pt>
                <c:pt idx="5798">
                  <c:v>33466</c:v>
                </c:pt>
                <c:pt idx="5799">
                  <c:v>33467</c:v>
                </c:pt>
                <c:pt idx="5800">
                  <c:v>33468</c:v>
                </c:pt>
                <c:pt idx="5801">
                  <c:v>33469</c:v>
                </c:pt>
                <c:pt idx="5802">
                  <c:v>33470</c:v>
                </c:pt>
                <c:pt idx="5803">
                  <c:v>33471</c:v>
                </c:pt>
                <c:pt idx="5804">
                  <c:v>33472</c:v>
                </c:pt>
                <c:pt idx="5805">
                  <c:v>33473</c:v>
                </c:pt>
                <c:pt idx="5806">
                  <c:v>33474</c:v>
                </c:pt>
                <c:pt idx="5807">
                  <c:v>33475</c:v>
                </c:pt>
                <c:pt idx="5808">
                  <c:v>33476</c:v>
                </c:pt>
                <c:pt idx="5809">
                  <c:v>33477</c:v>
                </c:pt>
                <c:pt idx="5810">
                  <c:v>33478</c:v>
                </c:pt>
                <c:pt idx="5811">
                  <c:v>33479</c:v>
                </c:pt>
                <c:pt idx="5812">
                  <c:v>33480</c:v>
                </c:pt>
                <c:pt idx="5813">
                  <c:v>33481</c:v>
                </c:pt>
                <c:pt idx="5814">
                  <c:v>33482</c:v>
                </c:pt>
                <c:pt idx="5815">
                  <c:v>33483</c:v>
                </c:pt>
                <c:pt idx="5816">
                  <c:v>33484</c:v>
                </c:pt>
                <c:pt idx="5817">
                  <c:v>33485</c:v>
                </c:pt>
                <c:pt idx="5818">
                  <c:v>33486</c:v>
                </c:pt>
                <c:pt idx="5819">
                  <c:v>33487</c:v>
                </c:pt>
                <c:pt idx="5820">
                  <c:v>33488</c:v>
                </c:pt>
                <c:pt idx="5821">
                  <c:v>33489</c:v>
                </c:pt>
                <c:pt idx="5822">
                  <c:v>33490</c:v>
                </c:pt>
                <c:pt idx="5823">
                  <c:v>33491</c:v>
                </c:pt>
                <c:pt idx="5824">
                  <c:v>33492</c:v>
                </c:pt>
                <c:pt idx="5825">
                  <c:v>33493</c:v>
                </c:pt>
                <c:pt idx="5826">
                  <c:v>33494</c:v>
                </c:pt>
                <c:pt idx="5827">
                  <c:v>33495</c:v>
                </c:pt>
                <c:pt idx="5828">
                  <c:v>33496</c:v>
                </c:pt>
                <c:pt idx="5829">
                  <c:v>33497</c:v>
                </c:pt>
                <c:pt idx="5830">
                  <c:v>33498</c:v>
                </c:pt>
                <c:pt idx="5831">
                  <c:v>33499</c:v>
                </c:pt>
                <c:pt idx="5832">
                  <c:v>33500</c:v>
                </c:pt>
                <c:pt idx="5833">
                  <c:v>33501</c:v>
                </c:pt>
                <c:pt idx="5834">
                  <c:v>33502</c:v>
                </c:pt>
                <c:pt idx="5835">
                  <c:v>33503</c:v>
                </c:pt>
                <c:pt idx="5836">
                  <c:v>33504</c:v>
                </c:pt>
                <c:pt idx="5837">
                  <c:v>33505</c:v>
                </c:pt>
                <c:pt idx="5838">
                  <c:v>33506</c:v>
                </c:pt>
                <c:pt idx="5839">
                  <c:v>33507</c:v>
                </c:pt>
                <c:pt idx="5840">
                  <c:v>33508</c:v>
                </c:pt>
                <c:pt idx="5841">
                  <c:v>33509</c:v>
                </c:pt>
                <c:pt idx="5842">
                  <c:v>33510</c:v>
                </c:pt>
                <c:pt idx="5843">
                  <c:v>33511</c:v>
                </c:pt>
              </c:numCache>
            </c:numRef>
          </c:cat>
          <c:val>
            <c:numRef>
              <c:f>'SDN-1 and SDN-2 Daily EC'!$O$372:$O$6215</c:f>
              <c:numCache>
                <c:formatCode>0.00</c:formatCode>
                <c:ptCount val="5844"/>
                <c:pt idx="0">
                  <c:v>2.4247916666659535</c:v>
                </c:pt>
                <c:pt idx="1">
                  <c:v>2.1473958333330074</c:v>
                </c:pt>
                <c:pt idx="2">
                  <c:v>3.041041666667013</c:v>
                </c:pt>
                <c:pt idx="3">
                  <c:v>13.395937499999036</c:v>
                </c:pt>
                <c:pt idx="4">
                  <c:v>57.295937500000036</c:v>
                </c:pt>
                <c:pt idx="5">
                  <c:v>22.784375000000011</c:v>
                </c:pt>
                <c:pt idx="6">
                  <c:v>5.6301041666670244</c:v>
                </c:pt>
                <c:pt idx="7">
                  <c:v>2.7836458333329688</c:v>
                </c:pt>
                <c:pt idx="8">
                  <c:v>2.5436458333330165</c:v>
                </c:pt>
                <c:pt idx="9">
                  <c:v>1.6958333333340079</c:v>
                </c:pt>
                <c:pt idx="10">
                  <c:v>1.1697916666669812</c:v>
                </c:pt>
                <c:pt idx="11">
                  <c:v>1.654479166666988</c:v>
                </c:pt>
                <c:pt idx="12">
                  <c:v>1.9326041666659535</c:v>
                </c:pt>
                <c:pt idx="13">
                  <c:v>2.173958333332962</c:v>
                </c:pt>
                <c:pt idx="14">
                  <c:v>1.5320833333329915</c:v>
                </c:pt>
                <c:pt idx="15">
                  <c:v>1.294791666667038</c:v>
                </c:pt>
                <c:pt idx="16">
                  <c:v>1.083854166667038</c:v>
                </c:pt>
                <c:pt idx="17">
                  <c:v>0.93604166666705169</c:v>
                </c:pt>
                <c:pt idx="18">
                  <c:v>0.85354166666701303</c:v>
                </c:pt>
                <c:pt idx="19">
                  <c:v>0.83760416666700621</c:v>
                </c:pt>
                <c:pt idx="20">
                  <c:v>0.61229166666595347</c:v>
                </c:pt>
                <c:pt idx="21">
                  <c:v>0.58416666666596484</c:v>
                </c:pt>
                <c:pt idx="22">
                  <c:v>0.58812499999999091</c:v>
                </c:pt>
                <c:pt idx="23">
                  <c:v>0.74093749999997272</c:v>
                </c:pt>
                <c:pt idx="24">
                  <c:v>0.93124999999997726</c:v>
                </c:pt>
                <c:pt idx="25">
                  <c:v>0.85499999999996135</c:v>
                </c:pt>
                <c:pt idx="26">
                  <c:v>0.64916666666596257</c:v>
                </c:pt>
                <c:pt idx="27">
                  <c:v>1.2555208333340033</c:v>
                </c:pt>
                <c:pt idx="28">
                  <c:v>1.1417708333329983</c:v>
                </c:pt>
                <c:pt idx="29">
                  <c:v>1.1806250000000205</c:v>
                </c:pt>
                <c:pt idx="30">
                  <c:v>0.91552083333300516</c:v>
                </c:pt>
                <c:pt idx="31">
                  <c:v>1.0757291666669744</c:v>
                </c:pt>
                <c:pt idx="32">
                  <c:v>1.0769791666670017</c:v>
                </c:pt>
                <c:pt idx="33">
                  <c:v>0.38072916666601486</c:v>
                </c:pt>
                <c:pt idx="34">
                  <c:v>-8.3213541666669926</c:v>
                </c:pt>
                <c:pt idx="35">
                  <c:v>-0.35624999999993179</c:v>
                </c:pt>
                <c:pt idx="36">
                  <c:v>0.4482291666670335</c:v>
                </c:pt>
                <c:pt idx="37">
                  <c:v>0.66364583333302107</c:v>
                </c:pt>
                <c:pt idx="38">
                  <c:v>0.30010416666698347</c:v>
                </c:pt>
                <c:pt idx="39">
                  <c:v>0.80270833333293012</c:v>
                </c:pt>
                <c:pt idx="40">
                  <c:v>0.40843749999999091</c:v>
                </c:pt>
                <c:pt idx="41">
                  <c:v>9.3541666666055789E-2</c:v>
                </c:pt>
                <c:pt idx="42">
                  <c:v>0.51927083333293922</c:v>
                </c:pt>
                <c:pt idx="43">
                  <c:v>0.35229166666601941</c:v>
                </c:pt>
                <c:pt idx="44">
                  <c:v>0.20875000000103228</c:v>
                </c:pt>
                <c:pt idx="45">
                  <c:v>9.8541666666960737E-2</c:v>
                </c:pt>
                <c:pt idx="46">
                  <c:v>0.3928125000009004</c:v>
                </c:pt>
                <c:pt idx="47">
                  <c:v>0.31916666666700166</c:v>
                </c:pt>
                <c:pt idx="48">
                  <c:v>0.52697916666602396</c:v>
                </c:pt>
                <c:pt idx="49">
                  <c:v>0.70249999999998636</c:v>
                </c:pt>
                <c:pt idx="50">
                  <c:v>0.81677083333397604</c:v>
                </c:pt>
                <c:pt idx="51">
                  <c:v>0.8835416666669289</c:v>
                </c:pt>
                <c:pt idx="52">
                  <c:v>0.55562499999996362</c:v>
                </c:pt>
                <c:pt idx="53">
                  <c:v>0.55447916666696528</c:v>
                </c:pt>
                <c:pt idx="54">
                  <c:v>0.31145833333403061</c:v>
                </c:pt>
                <c:pt idx="55">
                  <c:v>0.41166666666606488</c:v>
                </c:pt>
                <c:pt idx="56">
                  <c:v>0.36489583333400333</c:v>
                </c:pt>
                <c:pt idx="57">
                  <c:v>1.199687500001005</c:v>
                </c:pt>
                <c:pt idx="58">
                  <c:v>0.82989583333301198</c:v>
                </c:pt>
                <c:pt idx="59">
                  <c:v>0.59677083333303926</c:v>
                </c:pt>
                <c:pt idx="60">
                  <c:v>0.92437500000005457</c:v>
                </c:pt>
                <c:pt idx="61">
                  <c:v>-1.0787500000000136</c:v>
                </c:pt>
                <c:pt idx="62">
                  <c:v>1.1685416666670108</c:v>
                </c:pt>
                <c:pt idx="63">
                  <c:v>-62.483125000000086</c:v>
                </c:pt>
                <c:pt idx="64">
                  <c:v>-12.01333333333298</c:v>
                </c:pt>
                <c:pt idx="65">
                  <c:v>-4.7578125</c:v>
                </c:pt>
                <c:pt idx="66">
                  <c:v>-1.9990624999999227</c:v>
                </c:pt>
                <c:pt idx="67">
                  <c:v>-2.6008333333330711</c:v>
                </c:pt>
                <c:pt idx="68">
                  <c:v>-4.7106249999999363</c:v>
                </c:pt>
                <c:pt idx="69">
                  <c:v>-4.0673958333330802</c:v>
                </c:pt>
                <c:pt idx="70">
                  <c:v>-4.9397916666670199</c:v>
                </c:pt>
                <c:pt idx="71">
                  <c:v>-4.0652083333329756</c:v>
                </c:pt>
                <c:pt idx="72">
                  <c:v>-1.8633333333330029</c:v>
                </c:pt>
                <c:pt idx="73">
                  <c:v>-3.2644791666659785</c:v>
                </c:pt>
                <c:pt idx="74">
                  <c:v>-4.5660416666669335</c:v>
                </c:pt>
                <c:pt idx="75">
                  <c:v>-4.0165625000000773</c:v>
                </c:pt>
                <c:pt idx="76">
                  <c:v>-3.6621875000000728</c:v>
                </c:pt>
                <c:pt idx="77">
                  <c:v>-2.6001041666660285</c:v>
                </c:pt>
                <c:pt idx="78">
                  <c:v>-2.4183333333329529</c:v>
                </c:pt>
                <c:pt idx="79">
                  <c:v>-1.5741666666669971</c:v>
                </c:pt>
                <c:pt idx="80">
                  <c:v>-1.5256249999999909</c:v>
                </c:pt>
                <c:pt idx="81">
                  <c:v>-1.453125</c:v>
                </c:pt>
                <c:pt idx="82">
                  <c:v>-1.5833333333330302</c:v>
                </c:pt>
                <c:pt idx="83">
                  <c:v>-1.9327083333330393</c:v>
                </c:pt>
                <c:pt idx="84">
                  <c:v>-2.5778125000009595</c:v>
                </c:pt>
                <c:pt idx="85">
                  <c:v>-1.6672916666670972</c:v>
                </c:pt>
                <c:pt idx="86">
                  <c:v>-0.90979166666693345</c:v>
                </c:pt>
                <c:pt idx="87">
                  <c:v>-0.65499999999997272</c:v>
                </c:pt>
                <c:pt idx="88">
                  <c:v>-0.64093750000006366</c:v>
                </c:pt>
                <c:pt idx="89">
                  <c:v>-0.65406250000000909</c:v>
                </c:pt>
                <c:pt idx="90">
                  <c:v>-0.86833333333299834</c:v>
                </c:pt>
                <c:pt idx="91">
                  <c:v>-0.86927083333398514</c:v>
                </c:pt>
                <c:pt idx="92">
                  <c:v>-0.16572916666700621</c:v>
                </c:pt>
                <c:pt idx="93">
                  <c:v>0.24947916666701531</c:v>
                </c:pt>
                <c:pt idx="94">
                  <c:v>0.75250000000005457</c:v>
                </c:pt>
                <c:pt idx="95">
                  <c:v>0.71260416666598303</c:v>
                </c:pt>
                <c:pt idx="96">
                  <c:v>0.50249999999903139</c:v>
                </c:pt>
                <c:pt idx="97">
                  <c:v>0.33812499999999091</c:v>
                </c:pt>
                <c:pt idx="98">
                  <c:v>0.76395833333299379</c:v>
                </c:pt>
                <c:pt idx="99">
                  <c:v>0.86166666666701985</c:v>
                </c:pt>
                <c:pt idx="100">
                  <c:v>1.3184375000009823</c:v>
                </c:pt>
                <c:pt idx="101">
                  <c:v>1.7034375000000637</c:v>
                </c:pt>
                <c:pt idx="102">
                  <c:v>2.8266666666679612</c:v>
                </c:pt>
                <c:pt idx="103">
                  <c:v>2.3204166666669153</c:v>
                </c:pt>
                <c:pt idx="104">
                  <c:v>1.619270833332962</c:v>
                </c:pt>
                <c:pt idx="105">
                  <c:v>1.2611458333338987</c:v>
                </c:pt>
                <c:pt idx="106">
                  <c:v>1.558750000001055</c:v>
                </c:pt>
                <c:pt idx="107">
                  <c:v>1.71875</c:v>
                </c:pt>
                <c:pt idx="108">
                  <c:v>1.6339583333340215</c:v>
                </c:pt>
                <c:pt idx="109">
                  <c:v>1.6571874999999636</c:v>
                </c:pt>
                <c:pt idx="110">
                  <c:v>1.7817708333329847</c:v>
                </c:pt>
                <c:pt idx="111">
                  <c:v>2.7636458333330438</c:v>
                </c:pt>
                <c:pt idx="112">
                  <c:v>3.5122916666670108</c:v>
                </c:pt>
                <c:pt idx="113">
                  <c:v>3.3209374999989905</c:v>
                </c:pt>
                <c:pt idx="114">
                  <c:v>3.1812499999999773</c:v>
                </c:pt>
                <c:pt idx="115">
                  <c:v>2.9869791666669698</c:v>
                </c:pt>
                <c:pt idx="116">
                  <c:v>2.732291666667038</c:v>
                </c:pt>
                <c:pt idx="117">
                  <c:v>3.1870833333339306</c:v>
                </c:pt>
                <c:pt idx="118">
                  <c:v>3.5914583333340033</c:v>
                </c:pt>
                <c:pt idx="119">
                  <c:v>2.7584375000000136</c:v>
                </c:pt>
                <c:pt idx="120">
                  <c:v>2.5478124999999636</c:v>
                </c:pt>
                <c:pt idx="121">
                  <c:v>3.1154166666659648</c:v>
                </c:pt>
                <c:pt idx="122">
                  <c:v>3.8203125</c:v>
                </c:pt>
                <c:pt idx="123">
                  <c:v>3.5977083333339124</c:v>
                </c:pt>
                <c:pt idx="124">
                  <c:v>3.1902083333339988</c:v>
                </c:pt>
                <c:pt idx="125">
                  <c:v>9.7604166668020298E-2</c:v>
                </c:pt>
                <c:pt idx="126">
                  <c:v>-1.0145833333340306</c:v>
                </c:pt>
                <c:pt idx="127">
                  <c:v>0.32635416666607853</c:v>
                </c:pt>
                <c:pt idx="128">
                  <c:v>1.2657291666669153</c:v>
                </c:pt>
                <c:pt idx="129">
                  <c:v>1.2633333333329801</c:v>
                </c:pt>
                <c:pt idx="130">
                  <c:v>1.1860416666659148</c:v>
                </c:pt>
                <c:pt idx="131">
                  <c:v>1.1802083333329847</c:v>
                </c:pt>
                <c:pt idx="132">
                  <c:v>2.1447916666659239</c:v>
                </c:pt>
                <c:pt idx="133">
                  <c:v>1.9828125000000227</c:v>
                </c:pt>
                <c:pt idx="134">
                  <c:v>1.2897916666670426</c:v>
                </c:pt>
                <c:pt idx="135">
                  <c:v>1.6506249999999909</c:v>
                </c:pt>
                <c:pt idx="136">
                  <c:v>2.1661458333330756</c:v>
                </c:pt>
                <c:pt idx="137">
                  <c:v>2.5099999999999909</c:v>
                </c:pt>
                <c:pt idx="138">
                  <c:v>3.0384375000001</c:v>
                </c:pt>
                <c:pt idx="139">
                  <c:v>4.9070833333339579</c:v>
                </c:pt>
                <c:pt idx="140">
                  <c:v>3.9369791666659921</c:v>
                </c:pt>
                <c:pt idx="141">
                  <c:v>2.66437499999995</c:v>
                </c:pt>
                <c:pt idx="142">
                  <c:v>2.3841666666660331</c:v>
                </c:pt>
                <c:pt idx="143">
                  <c:v>1.7315624999999955</c:v>
                </c:pt>
                <c:pt idx="144">
                  <c:v>1.5985416666669607</c:v>
                </c:pt>
                <c:pt idx="145">
                  <c:v>1.6398958333319342</c:v>
                </c:pt>
                <c:pt idx="146">
                  <c:v>2.2363541666670699</c:v>
                </c:pt>
                <c:pt idx="147">
                  <c:v>2.4281249999999091</c:v>
                </c:pt>
                <c:pt idx="148">
                  <c:v>2.0484374999999773</c:v>
                </c:pt>
                <c:pt idx="149">
                  <c:v>1.9466666666670562</c:v>
                </c:pt>
                <c:pt idx="150">
                  <c:v>1.7819791666660194</c:v>
                </c:pt>
                <c:pt idx="151">
                  <c:v>0.66833333333397604</c:v>
                </c:pt>
                <c:pt idx="152">
                  <c:v>0.41229166666596484</c:v>
                </c:pt>
                <c:pt idx="153">
                  <c:v>-4.5937499999922693E-2</c:v>
                </c:pt>
                <c:pt idx="154">
                  <c:v>-0.13406250000002728</c:v>
                </c:pt>
                <c:pt idx="155">
                  <c:v>-0.21135416666697893</c:v>
                </c:pt>
                <c:pt idx="156">
                  <c:v>0.1273958333340488</c:v>
                </c:pt>
                <c:pt idx="157">
                  <c:v>0.17354166666598303</c:v>
                </c:pt>
                <c:pt idx="158">
                  <c:v>8.500000000003638E-2</c:v>
                </c:pt>
                <c:pt idx="159">
                  <c:v>4.6770833332971051E-2</c:v>
                </c:pt>
                <c:pt idx="160">
                  <c:v>2.5416666666956189E-2</c:v>
                </c:pt>
                <c:pt idx="161">
                  <c:v>3.5729166667010759E-2</c:v>
                </c:pt>
                <c:pt idx="162">
                  <c:v>3.4895833333052906E-2</c:v>
                </c:pt>
                <c:pt idx="163">
                  <c:v>4.4791666664991681E-2</c:v>
                </c:pt>
                <c:pt idx="164">
                  <c:v>4.593750000003638E-2</c:v>
                </c:pt>
                <c:pt idx="165">
                  <c:v>0.12947916666701076</c:v>
                </c:pt>
                <c:pt idx="166">
                  <c:v>0.17958333333297105</c:v>
                </c:pt>
                <c:pt idx="167">
                  <c:v>7.8125000001023182E-2</c:v>
                </c:pt>
                <c:pt idx="168">
                  <c:v>7.9270833332998336E-2</c:v>
                </c:pt>
                <c:pt idx="169">
                  <c:v>0.139166666666938</c:v>
                </c:pt>
                <c:pt idx="170">
                  <c:v>1.1458333332029724E-2</c:v>
                </c:pt>
                <c:pt idx="171">
                  <c:v>0.16624999999999091</c:v>
                </c:pt>
                <c:pt idx="172">
                  <c:v>0.13187500000003638</c:v>
                </c:pt>
                <c:pt idx="173">
                  <c:v>9.7812500000031832E-2</c:v>
                </c:pt>
                <c:pt idx="174">
                  <c:v>8.8541666669925689E-3</c:v>
                </c:pt>
                <c:pt idx="175">
                  <c:v>6.9791666669516417E-3</c:v>
                </c:pt>
                <c:pt idx="176">
                  <c:v>6.4375000000040927E-2</c:v>
                </c:pt>
                <c:pt idx="177">
                  <c:v>9.9479166667038044E-2</c:v>
                </c:pt>
                <c:pt idx="178">
                  <c:v>3.1562500000063665E-2</c:v>
                </c:pt>
                <c:pt idx="179">
                  <c:v>4.9583333333089286E-2</c:v>
                </c:pt>
                <c:pt idx="180">
                  <c:v>0.19270833333303017</c:v>
                </c:pt>
                <c:pt idx="181">
                  <c:v>0.15708333333293467</c:v>
                </c:pt>
                <c:pt idx="182">
                  <c:v>0.19541666666702895</c:v>
                </c:pt>
                <c:pt idx="183">
                  <c:v>0.11427083333398969</c:v>
                </c:pt>
                <c:pt idx="184">
                  <c:v>-3.2291666670971608E-3</c:v>
                </c:pt>
                <c:pt idx="185">
                  <c:v>-2.3992708333329347</c:v>
                </c:pt>
                <c:pt idx="186">
                  <c:v>-5.4246875000000045</c:v>
                </c:pt>
                <c:pt idx="187">
                  <c:v>-0.78281249999997726</c:v>
                </c:pt>
                <c:pt idx="188">
                  <c:v>0.1213541666660376</c:v>
                </c:pt>
                <c:pt idx="189">
                  <c:v>0.13437500000009095</c:v>
                </c:pt>
                <c:pt idx="190">
                  <c:v>0.13041666666606488</c:v>
                </c:pt>
                <c:pt idx="191">
                  <c:v>0.18218750000096406</c:v>
                </c:pt>
                <c:pt idx="192">
                  <c:v>0.15333333333308019</c:v>
                </c:pt>
                <c:pt idx="193">
                  <c:v>0.10770833333299379</c:v>
                </c:pt>
                <c:pt idx="194">
                  <c:v>0.17958333333297105</c:v>
                </c:pt>
                <c:pt idx="195">
                  <c:v>0.18760416666702895</c:v>
                </c:pt>
                <c:pt idx="196">
                  <c:v>0.13635416666704714</c:v>
                </c:pt>
                <c:pt idx="197">
                  <c:v>0.22083333333398514</c:v>
                </c:pt>
                <c:pt idx="198">
                  <c:v>0.18916666666700621</c:v>
                </c:pt>
                <c:pt idx="199">
                  <c:v>0.16739583333401242</c:v>
                </c:pt>
                <c:pt idx="200">
                  <c:v>0.15062499999999091</c:v>
                </c:pt>
                <c:pt idx="201">
                  <c:v>0.17562499999996817</c:v>
                </c:pt>
                <c:pt idx="202">
                  <c:v>0.15072916666599667</c:v>
                </c:pt>
                <c:pt idx="203">
                  <c:v>0.16552083333294831</c:v>
                </c:pt>
                <c:pt idx="204">
                  <c:v>0.17656250000004547</c:v>
                </c:pt>
                <c:pt idx="205">
                  <c:v>0.13833333333400333</c:v>
                </c:pt>
                <c:pt idx="206">
                  <c:v>0.13979166666706533</c:v>
                </c:pt>
                <c:pt idx="207">
                  <c:v>0.15177083333310293</c:v>
                </c:pt>
                <c:pt idx="208">
                  <c:v>0.14739583333300743</c:v>
                </c:pt>
                <c:pt idx="209">
                  <c:v>0.14406250000001819</c:v>
                </c:pt>
                <c:pt idx="210">
                  <c:v>0.10968749999994998</c:v>
                </c:pt>
                <c:pt idx="211">
                  <c:v>9.5000000000027285E-2</c:v>
                </c:pt>
                <c:pt idx="212">
                  <c:v>5.5000000000063665E-2</c:v>
                </c:pt>
                <c:pt idx="213">
                  <c:v>-8.4375000000136424E-3</c:v>
                </c:pt>
                <c:pt idx="214">
                  <c:v>8.6562500000923137E-2</c:v>
                </c:pt>
                <c:pt idx="215">
                  <c:v>8.7083333334021518E-2</c:v>
                </c:pt>
                <c:pt idx="216">
                  <c:v>2.270833333398059E-2</c:v>
                </c:pt>
                <c:pt idx="217">
                  <c:v>0.20468750000100044</c:v>
                </c:pt>
                <c:pt idx="218">
                  <c:v>0.37791666666691981</c:v>
                </c:pt>
                <c:pt idx="219">
                  <c:v>0.27479166666694255</c:v>
                </c:pt>
                <c:pt idx="220">
                  <c:v>0.29114583333296196</c:v>
                </c:pt>
                <c:pt idx="221">
                  <c:v>0.25468749999993179</c:v>
                </c:pt>
                <c:pt idx="222">
                  <c:v>0.23645833333307564</c:v>
                </c:pt>
                <c:pt idx="223">
                  <c:v>0.18291666666596029</c:v>
                </c:pt>
                <c:pt idx="224">
                  <c:v>0.16104166666696074</c:v>
                </c:pt>
                <c:pt idx="225">
                  <c:v>0.21229166666705623</c:v>
                </c:pt>
                <c:pt idx="226">
                  <c:v>0.15135416666691981</c:v>
                </c:pt>
                <c:pt idx="227">
                  <c:v>0.21822916666599212</c:v>
                </c:pt>
                <c:pt idx="228">
                  <c:v>0.217291666666938</c:v>
                </c:pt>
                <c:pt idx="229">
                  <c:v>0.1965624999990041</c:v>
                </c:pt>
                <c:pt idx="230">
                  <c:v>1.2500000000272848E-3</c:v>
                </c:pt>
                <c:pt idx="231">
                  <c:v>6.5624999999727152E-3</c:v>
                </c:pt>
                <c:pt idx="232">
                  <c:v>0.42645833333301653</c:v>
                </c:pt>
                <c:pt idx="233">
                  <c:v>0.30427083333302107</c:v>
                </c:pt>
                <c:pt idx="234">
                  <c:v>0.41145833333303017</c:v>
                </c:pt>
                <c:pt idx="235">
                  <c:v>0.20635416666698347</c:v>
                </c:pt>
                <c:pt idx="236">
                  <c:v>0.16864583333403971</c:v>
                </c:pt>
                <c:pt idx="237">
                  <c:v>0.21749999999997272</c:v>
                </c:pt>
                <c:pt idx="238">
                  <c:v>0.20135416666698802</c:v>
                </c:pt>
                <c:pt idx="239">
                  <c:v>0.17364583333301198</c:v>
                </c:pt>
                <c:pt idx="240">
                  <c:v>0.14479166666592391</c:v>
                </c:pt>
                <c:pt idx="241">
                  <c:v>-4.1770833332975599E-2</c:v>
                </c:pt>
                <c:pt idx="242">
                  <c:v>-0.134270833333062</c:v>
                </c:pt>
                <c:pt idx="243">
                  <c:v>-0.40083333333302562</c:v>
                </c:pt>
                <c:pt idx="244">
                  <c:v>1.1145833332989241E-2</c:v>
                </c:pt>
                <c:pt idx="245">
                  <c:v>0.10656250000101863</c:v>
                </c:pt>
                <c:pt idx="246">
                  <c:v>0.42124999999998636</c:v>
                </c:pt>
                <c:pt idx="247">
                  <c:v>-0.46989583333299834</c:v>
                </c:pt>
                <c:pt idx="248">
                  <c:v>-2.1013541666660558</c:v>
                </c:pt>
                <c:pt idx="249">
                  <c:v>-4.1337499999999636</c:v>
                </c:pt>
                <c:pt idx="250">
                  <c:v>-4.5440624999999955</c:v>
                </c:pt>
                <c:pt idx="251">
                  <c:v>1.1001041666670517</c:v>
                </c:pt>
                <c:pt idx="252">
                  <c:v>8.9009374999999409</c:v>
                </c:pt>
                <c:pt idx="253">
                  <c:v>10.41989583333293</c:v>
                </c:pt>
                <c:pt idx="254">
                  <c:v>3.3685416666670562</c:v>
                </c:pt>
                <c:pt idx="255">
                  <c:v>-1.5425000000000182</c:v>
                </c:pt>
                <c:pt idx="256">
                  <c:v>-4.0895833333339624</c:v>
                </c:pt>
                <c:pt idx="257">
                  <c:v>-2.3795833333330165</c:v>
                </c:pt>
                <c:pt idx="258">
                  <c:v>-1.6936458333329938</c:v>
                </c:pt>
                <c:pt idx="259">
                  <c:v>-1.6899999999999409</c:v>
                </c:pt>
                <c:pt idx="260">
                  <c:v>-1.9188541666659376</c:v>
                </c:pt>
                <c:pt idx="261">
                  <c:v>-2.5359375000000455</c:v>
                </c:pt>
                <c:pt idx="262">
                  <c:v>-3.2136458333339988</c:v>
                </c:pt>
                <c:pt idx="263">
                  <c:v>-3.3069791666670199</c:v>
                </c:pt>
                <c:pt idx="264">
                  <c:v>-3.6067708333339397</c:v>
                </c:pt>
                <c:pt idx="265">
                  <c:v>-3.7309374999999818</c:v>
                </c:pt>
                <c:pt idx="266">
                  <c:v>-4.0009374999999636</c:v>
                </c:pt>
                <c:pt idx="267">
                  <c:v>-3.7958333333340306</c:v>
                </c:pt>
                <c:pt idx="268">
                  <c:v>-3.6710416666659285</c:v>
                </c:pt>
                <c:pt idx="269">
                  <c:v>-3.8324999999999818</c:v>
                </c:pt>
                <c:pt idx="270">
                  <c:v>-4.0816666666670471</c:v>
                </c:pt>
                <c:pt idx="271">
                  <c:v>-3.6432291666669698</c:v>
                </c:pt>
                <c:pt idx="272">
                  <c:v>-4.5256249999989677</c:v>
                </c:pt>
                <c:pt idx="273">
                  <c:v>-5.693541666666988</c:v>
                </c:pt>
                <c:pt idx="274">
                  <c:v>-10.510520833332976</c:v>
                </c:pt>
                <c:pt idx="275">
                  <c:v>-19.009791666666047</c:v>
                </c:pt>
                <c:pt idx="276">
                  <c:v>-22.9765625</c:v>
                </c:pt>
                <c:pt idx="277">
                  <c:v>-28.409687500000018</c:v>
                </c:pt>
                <c:pt idx="278">
                  <c:v>-34.36427083333308</c:v>
                </c:pt>
                <c:pt idx="279">
                  <c:v>-39.031354166667029</c:v>
                </c:pt>
                <c:pt idx="280">
                  <c:v>-44.033333333333985</c:v>
                </c:pt>
                <c:pt idx="281">
                  <c:v>-46.444270833333917</c:v>
                </c:pt>
                <c:pt idx="282">
                  <c:v>-47.585729166666056</c:v>
                </c:pt>
                <c:pt idx="283">
                  <c:v>-49.418749999999932</c:v>
                </c:pt>
                <c:pt idx="284">
                  <c:v>-49.530312500000036</c:v>
                </c:pt>
                <c:pt idx="285">
                  <c:v>-50.1796875</c:v>
                </c:pt>
                <c:pt idx="286">
                  <c:v>-49.255937499999959</c:v>
                </c:pt>
                <c:pt idx="287">
                  <c:v>-48.717916666665928</c:v>
                </c:pt>
                <c:pt idx="288">
                  <c:v>-47.040520833332948</c:v>
                </c:pt>
                <c:pt idx="289">
                  <c:v>-48.812187499999027</c:v>
                </c:pt>
                <c:pt idx="290">
                  <c:v>-48.344791666665969</c:v>
                </c:pt>
                <c:pt idx="291">
                  <c:v>-49.19302083333298</c:v>
                </c:pt>
                <c:pt idx="292">
                  <c:v>-49.524999999999977</c:v>
                </c:pt>
                <c:pt idx="293">
                  <c:v>-47.856041666667011</c:v>
                </c:pt>
                <c:pt idx="294">
                  <c:v>-44.283645833333935</c:v>
                </c:pt>
                <c:pt idx="295">
                  <c:v>-38.801770833332967</c:v>
                </c:pt>
                <c:pt idx="296">
                  <c:v>-35.146979166667052</c:v>
                </c:pt>
                <c:pt idx="297">
                  <c:v>-30.271875000000023</c:v>
                </c:pt>
                <c:pt idx="298">
                  <c:v>-23.975729166666042</c:v>
                </c:pt>
                <c:pt idx="299">
                  <c:v>-17.728020833333971</c:v>
                </c:pt>
                <c:pt idx="300">
                  <c:v>-14.565312500000005</c:v>
                </c:pt>
                <c:pt idx="301">
                  <c:v>-13.644687499999918</c:v>
                </c:pt>
                <c:pt idx="302">
                  <c:v>-12.456770833333962</c:v>
                </c:pt>
                <c:pt idx="303">
                  <c:v>-7.4897916666660649</c:v>
                </c:pt>
                <c:pt idx="304">
                  <c:v>-10.51437499999895</c:v>
                </c:pt>
                <c:pt idx="305">
                  <c:v>-12.394479166665974</c:v>
                </c:pt>
                <c:pt idx="306">
                  <c:v>-11.382499999999936</c:v>
                </c:pt>
                <c:pt idx="307">
                  <c:v>-6.9106249999999818</c:v>
                </c:pt>
                <c:pt idx="308">
                  <c:v>1.5705208333330347</c:v>
                </c:pt>
                <c:pt idx="309">
                  <c:v>9.7894791666669789</c:v>
                </c:pt>
                <c:pt idx="310">
                  <c:v>17.345104166666943</c:v>
                </c:pt>
                <c:pt idx="311">
                  <c:v>20.556458333333012</c:v>
                </c:pt>
                <c:pt idx="312">
                  <c:v>16.32093749999899</c:v>
                </c:pt>
                <c:pt idx="313">
                  <c:v>6.6797916666660058</c:v>
                </c:pt>
                <c:pt idx="314">
                  <c:v>0.46979166666699257</c:v>
                </c:pt>
                <c:pt idx="315">
                  <c:v>-0.2924999999999045</c:v>
                </c:pt>
                <c:pt idx="316">
                  <c:v>-0.98010416666693345</c:v>
                </c:pt>
                <c:pt idx="317">
                  <c:v>-1.4379166666659557</c:v>
                </c:pt>
                <c:pt idx="318">
                  <c:v>-1.8705208333329892</c:v>
                </c:pt>
                <c:pt idx="319">
                  <c:v>-3.7980208333340215</c:v>
                </c:pt>
                <c:pt idx="320">
                  <c:v>-8.9441666666659785</c:v>
                </c:pt>
                <c:pt idx="321">
                  <c:v>-14.837708333333012</c:v>
                </c:pt>
                <c:pt idx="322">
                  <c:v>-21.641041666666979</c:v>
                </c:pt>
                <c:pt idx="323">
                  <c:v>-30.487812500000018</c:v>
                </c:pt>
                <c:pt idx="324">
                  <c:v>-38.649791666666943</c:v>
                </c:pt>
                <c:pt idx="325">
                  <c:v>-44.673541666667006</c:v>
                </c:pt>
                <c:pt idx="326">
                  <c:v>-47.012604166667074</c:v>
                </c:pt>
                <c:pt idx="327">
                  <c:v>-46.907812499999977</c:v>
                </c:pt>
                <c:pt idx="328">
                  <c:v>-45.694166666667002</c:v>
                </c:pt>
                <c:pt idx="329">
                  <c:v>-42.494687499999941</c:v>
                </c:pt>
                <c:pt idx="330">
                  <c:v>-37.695833333334008</c:v>
                </c:pt>
                <c:pt idx="331">
                  <c:v>-32.240208333333953</c:v>
                </c:pt>
                <c:pt idx="332">
                  <c:v>-26.379999999999995</c:v>
                </c:pt>
                <c:pt idx="333">
                  <c:v>-21.177708333333953</c:v>
                </c:pt>
                <c:pt idx="334">
                  <c:v>-16.994895833333999</c:v>
                </c:pt>
                <c:pt idx="335">
                  <c:v>-12.287500000000023</c:v>
                </c:pt>
                <c:pt idx="336">
                  <c:v>-9.6101041666659057</c:v>
                </c:pt>
                <c:pt idx="337">
                  <c:v>-7.4888541666670108</c:v>
                </c:pt>
                <c:pt idx="338">
                  <c:v>-5.8646875000000591</c:v>
                </c:pt>
                <c:pt idx="339">
                  <c:v>-5.6884374999989404</c:v>
                </c:pt>
                <c:pt idx="340">
                  <c:v>-6.1113541666669562</c:v>
                </c:pt>
                <c:pt idx="341">
                  <c:v>-5.904479166666988</c:v>
                </c:pt>
                <c:pt idx="342">
                  <c:v>-5.0334374999999909</c:v>
                </c:pt>
                <c:pt idx="343">
                  <c:v>-4.5114583333330529</c:v>
                </c:pt>
                <c:pt idx="344">
                  <c:v>-4.3872916666670108</c:v>
                </c:pt>
                <c:pt idx="345">
                  <c:v>-4.0921874999989996</c:v>
                </c:pt>
                <c:pt idx="346">
                  <c:v>-3.0133333333340033</c:v>
                </c:pt>
                <c:pt idx="347">
                  <c:v>-2.3452083333339715</c:v>
                </c:pt>
                <c:pt idx="348">
                  <c:v>-2.9585416666659512</c:v>
                </c:pt>
                <c:pt idx="349">
                  <c:v>-4.1038541666659967</c:v>
                </c:pt>
                <c:pt idx="350">
                  <c:v>-3.4598958333340306</c:v>
                </c:pt>
                <c:pt idx="351">
                  <c:v>-1.3598958333330984</c:v>
                </c:pt>
                <c:pt idx="352">
                  <c:v>10.53354166666702</c:v>
                </c:pt>
                <c:pt idx="353">
                  <c:v>9.4099999999999682</c:v>
                </c:pt>
                <c:pt idx="354">
                  <c:v>6.7831250000000409</c:v>
                </c:pt>
                <c:pt idx="355">
                  <c:v>3.590312500001005</c:v>
                </c:pt>
                <c:pt idx="356">
                  <c:v>2.0122916666659876</c:v>
                </c:pt>
                <c:pt idx="357">
                  <c:v>1.6873958333339942</c:v>
                </c:pt>
                <c:pt idx="358">
                  <c:v>1.4243749999999409</c:v>
                </c:pt>
                <c:pt idx="359">
                  <c:v>1.6466666666671017</c:v>
                </c:pt>
                <c:pt idx="360">
                  <c:v>1.556979166668043</c:v>
                </c:pt>
                <c:pt idx="361">
                  <c:v>1.5709375000000136</c:v>
                </c:pt>
                <c:pt idx="362">
                  <c:v>1.6084375000010596</c:v>
                </c:pt>
                <c:pt idx="363">
                  <c:v>1.5420833333339488</c:v>
                </c:pt>
                <c:pt idx="364">
                  <c:v>1.3293750000000273</c:v>
                </c:pt>
                <c:pt idx="365">
                  <c:v>1.1181249999999636</c:v>
                </c:pt>
                <c:pt idx="366">
                  <c:v>0.86729166666702895</c:v>
                </c:pt>
                <c:pt idx="367">
                  <c:v>0.4194791666659512</c:v>
                </c:pt>
                <c:pt idx="368">
                  <c:v>0.20572916666799301</c:v>
                </c:pt>
                <c:pt idx="369">
                  <c:v>0.29937499999903139</c:v>
                </c:pt>
                <c:pt idx="370">
                  <c:v>0.35010416666705169</c:v>
                </c:pt>
                <c:pt idx="371">
                  <c:v>0.88677083333300288</c:v>
                </c:pt>
                <c:pt idx="372">
                  <c:v>2.3729166666680612</c:v>
                </c:pt>
                <c:pt idx="373">
                  <c:v>2.4389583333329483</c:v>
                </c:pt>
                <c:pt idx="374">
                  <c:v>1.0103125000000546</c:v>
                </c:pt>
                <c:pt idx="375">
                  <c:v>0.29895833333398514</c:v>
                </c:pt>
                <c:pt idx="376">
                  <c:v>0.64052083333399423</c:v>
                </c:pt>
                <c:pt idx="377">
                  <c:v>0.75864583333293467</c:v>
                </c:pt>
                <c:pt idx="378">
                  <c:v>0.68531250000000909</c:v>
                </c:pt>
                <c:pt idx="379">
                  <c:v>0.50541666666708807</c:v>
                </c:pt>
                <c:pt idx="380">
                  <c:v>0.31187499999998636</c:v>
                </c:pt>
                <c:pt idx="381">
                  <c:v>0.30624999999997726</c:v>
                </c:pt>
                <c:pt idx="382">
                  <c:v>0.37510416666600577</c:v>
                </c:pt>
                <c:pt idx="383">
                  <c:v>0.26916666666693345</c:v>
                </c:pt>
                <c:pt idx="384">
                  <c:v>0.18864583333402152</c:v>
                </c:pt>
                <c:pt idx="385">
                  <c:v>0.24177083333393057</c:v>
                </c:pt>
                <c:pt idx="386">
                  <c:v>0.39093750000006366</c:v>
                </c:pt>
                <c:pt idx="387">
                  <c:v>0.506354166666938</c:v>
                </c:pt>
                <c:pt idx="388">
                  <c:v>0.66562499999997726</c:v>
                </c:pt>
                <c:pt idx="389">
                  <c:v>0.63677083333300288</c:v>
                </c:pt>
                <c:pt idx="390">
                  <c:v>0.41270833333396695</c:v>
                </c:pt>
                <c:pt idx="391">
                  <c:v>0.35135416666696528</c:v>
                </c:pt>
                <c:pt idx="392">
                  <c:v>0.19239583333398969</c:v>
                </c:pt>
                <c:pt idx="393">
                  <c:v>0.34583333333398514</c:v>
                </c:pt>
                <c:pt idx="394">
                  <c:v>0.24843750000093223</c:v>
                </c:pt>
                <c:pt idx="395">
                  <c:v>5.6250000000090949E-3</c:v>
                </c:pt>
                <c:pt idx="396">
                  <c:v>-0.38760416666605124</c:v>
                </c:pt>
                <c:pt idx="397">
                  <c:v>-5.218749999994543E-2</c:v>
                </c:pt>
                <c:pt idx="398">
                  <c:v>0.10041666666597848</c:v>
                </c:pt>
                <c:pt idx="399">
                  <c:v>0.32677083333294377</c:v>
                </c:pt>
                <c:pt idx="400">
                  <c:v>0.41031249999900865</c:v>
                </c:pt>
                <c:pt idx="401">
                  <c:v>0.87135416666706078</c:v>
                </c:pt>
                <c:pt idx="402">
                  <c:v>0.67520833333298924</c:v>
                </c:pt>
                <c:pt idx="403">
                  <c:v>-12.30208333333303</c:v>
                </c:pt>
                <c:pt idx="404">
                  <c:v>-45.233749999999986</c:v>
                </c:pt>
                <c:pt idx="405">
                  <c:v>-61.048437499999977</c:v>
                </c:pt>
                <c:pt idx="406">
                  <c:v>-46.181145833333062</c:v>
                </c:pt>
                <c:pt idx="407">
                  <c:v>-23.475520833334031</c:v>
                </c:pt>
                <c:pt idx="408">
                  <c:v>-10.993437500000027</c:v>
                </c:pt>
                <c:pt idx="409">
                  <c:v>-5.5134374999998954</c:v>
                </c:pt>
                <c:pt idx="410">
                  <c:v>-2.8141666666670062</c:v>
                </c:pt>
                <c:pt idx="411">
                  <c:v>-0.44291666666697438</c:v>
                </c:pt>
                <c:pt idx="412">
                  <c:v>0.4247916666670335</c:v>
                </c:pt>
                <c:pt idx="413">
                  <c:v>0.67624999999895863</c:v>
                </c:pt>
                <c:pt idx="414">
                  <c:v>0.28260416666603305</c:v>
                </c:pt>
                <c:pt idx="415">
                  <c:v>-0.22572916666604215</c:v>
                </c:pt>
                <c:pt idx="416">
                  <c:v>-0.27166666666596484</c:v>
                </c:pt>
                <c:pt idx="417">
                  <c:v>0.25354166666693345</c:v>
                </c:pt>
                <c:pt idx="418">
                  <c:v>0.97749999999996362</c:v>
                </c:pt>
                <c:pt idx="419">
                  <c:v>1.4775000000000773</c:v>
                </c:pt>
                <c:pt idx="420">
                  <c:v>1.6460416666669744</c:v>
                </c:pt>
                <c:pt idx="421">
                  <c:v>1.526354166667943</c:v>
                </c:pt>
                <c:pt idx="422">
                  <c:v>1.3046875</c:v>
                </c:pt>
                <c:pt idx="423">
                  <c:v>1.2196874999989404</c:v>
                </c:pt>
                <c:pt idx="424">
                  <c:v>1.1726041666670426</c:v>
                </c:pt>
                <c:pt idx="425">
                  <c:v>1.2690625000000182</c:v>
                </c:pt>
                <c:pt idx="426">
                  <c:v>1.1496875000000273</c:v>
                </c:pt>
                <c:pt idx="427">
                  <c:v>0.57000000000005002</c:v>
                </c:pt>
                <c:pt idx="428">
                  <c:v>0.23260416666698802</c:v>
                </c:pt>
                <c:pt idx="429">
                  <c:v>-1.1798958333339442</c:v>
                </c:pt>
                <c:pt idx="430">
                  <c:v>-19.679895833334058</c:v>
                </c:pt>
                <c:pt idx="431">
                  <c:v>-11.0859375</c:v>
                </c:pt>
                <c:pt idx="432">
                  <c:v>-5.2658333333340579</c:v>
                </c:pt>
                <c:pt idx="433">
                  <c:v>-3.3976041666660421</c:v>
                </c:pt>
                <c:pt idx="434">
                  <c:v>-1.4384375000009868</c:v>
                </c:pt>
                <c:pt idx="435">
                  <c:v>-0.91916666666600122</c:v>
                </c:pt>
                <c:pt idx="436">
                  <c:v>-1.2798958333329438</c:v>
                </c:pt>
                <c:pt idx="437">
                  <c:v>-1.6644791666669789</c:v>
                </c:pt>
                <c:pt idx="438">
                  <c:v>-1.1420833333329483</c:v>
                </c:pt>
                <c:pt idx="439">
                  <c:v>-0.45875000000000909</c:v>
                </c:pt>
                <c:pt idx="440">
                  <c:v>-0.12000000000000455</c:v>
                </c:pt>
                <c:pt idx="441">
                  <c:v>-0.11135416666695619</c:v>
                </c:pt>
                <c:pt idx="442">
                  <c:v>-0.15739583333402152</c:v>
                </c:pt>
                <c:pt idx="443">
                  <c:v>-0.11947916666690617</c:v>
                </c:pt>
                <c:pt idx="444">
                  <c:v>8.0000000000040927E-2</c:v>
                </c:pt>
                <c:pt idx="445">
                  <c:v>9.6562500000004547E-2</c:v>
                </c:pt>
                <c:pt idx="446">
                  <c:v>-6.9479166667065329E-2</c:v>
                </c:pt>
                <c:pt idx="447">
                  <c:v>-0.2265625</c:v>
                </c:pt>
                <c:pt idx="448">
                  <c:v>-0.1235416666660285</c:v>
                </c:pt>
                <c:pt idx="449">
                  <c:v>-0.15270833333295286</c:v>
                </c:pt>
                <c:pt idx="450">
                  <c:v>-0.14072916666498259</c:v>
                </c:pt>
                <c:pt idx="451">
                  <c:v>-0.19697916666598303</c:v>
                </c:pt>
                <c:pt idx="452">
                  <c:v>-0.23645833333296196</c:v>
                </c:pt>
                <c:pt idx="453">
                  <c:v>-7.9687499998954081E-2</c:v>
                </c:pt>
                <c:pt idx="454">
                  <c:v>-4.3958333333080191E-2</c:v>
                </c:pt>
                <c:pt idx="455">
                  <c:v>7.8125E-3</c:v>
                </c:pt>
                <c:pt idx="456">
                  <c:v>5.8124999999904503E-2</c:v>
                </c:pt>
                <c:pt idx="457">
                  <c:v>0.27468750000002728</c:v>
                </c:pt>
                <c:pt idx="458">
                  <c:v>0.82427083333300288</c:v>
                </c:pt>
                <c:pt idx="459">
                  <c:v>-0.48489583333400788</c:v>
                </c:pt>
                <c:pt idx="460">
                  <c:v>-1.2090624999999591</c:v>
                </c:pt>
                <c:pt idx="461">
                  <c:v>-3.4724999999999682</c:v>
                </c:pt>
                <c:pt idx="462">
                  <c:v>-2.6751041666669835</c:v>
                </c:pt>
                <c:pt idx="463">
                  <c:v>-2.5610416666660285</c:v>
                </c:pt>
                <c:pt idx="464">
                  <c:v>-2.1241666666669516</c:v>
                </c:pt>
                <c:pt idx="465">
                  <c:v>-2.1797916666670289</c:v>
                </c:pt>
                <c:pt idx="466">
                  <c:v>-2.1598958333330529</c:v>
                </c:pt>
                <c:pt idx="467">
                  <c:v>-1.6755208333339624</c:v>
                </c:pt>
                <c:pt idx="468">
                  <c:v>-1.6597916666659103</c:v>
                </c:pt>
                <c:pt idx="469">
                  <c:v>-1.85125000000005</c:v>
                </c:pt>
                <c:pt idx="470">
                  <c:v>-2.1963541666669926</c:v>
                </c:pt>
                <c:pt idx="471">
                  <c:v>-2.4650000000009413</c:v>
                </c:pt>
                <c:pt idx="472">
                  <c:v>-2.4790625000009641</c:v>
                </c:pt>
                <c:pt idx="473">
                  <c:v>-2.5417708333330893</c:v>
                </c:pt>
                <c:pt idx="474">
                  <c:v>-2.2078125000000455</c:v>
                </c:pt>
                <c:pt idx="475">
                  <c:v>-2.03156249999995</c:v>
                </c:pt>
                <c:pt idx="476">
                  <c:v>-2.5107291666660103</c:v>
                </c:pt>
                <c:pt idx="477">
                  <c:v>-1.875</c:v>
                </c:pt>
                <c:pt idx="478">
                  <c:v>-2.2810416666659421</c:v>
                </c:pt>
                <c:pt idx="479">
                  <c:v>-1.6085416666659285</c:v>
                </c:pt>
                <c:pt idx="480">
                  <c:v>-1.7088541666659012</c:v>
                </c:pt>
                <c:pt idx="481">
                  <c:v>-1.7100000000000364</c:v>
                </c:pt>
                <c:pt idx="482">
                  <c:v>-1.9084375000010141</c:v>
                </c:pt>
                <c:pt idx="483">
                  <c:v>-2.7781249999990223</c:v>
                </c:pt>
                <c:pt idx="484">
                  <c:v>-3.1111458333340352</c:v>
                </c:pt>
                <c:pt idx="485">
                  <c:v>-3.24187500000005</c:v>
                </c:pt>
                <c:pt idx="486">
                  <c:v>-3.6076041666659648</c:v>
                </c:pt>
                <c:pt idx="487">
                  <c:v>-3.1744791666669698</c:v>
                </c:pt>
                <c:pt idx="488">
                  <c:v>-1.9017708333329892</c:v>
                </c:pt>
                <c:pt idx="489">
                  <c:v>-1.0342708333340624</c:v>
                </c:pt>
                <c:pt idx="490">
                  <c:v>1.8854166666983474E-2</c:v>
                </c:pt>
                <c:pt idx="491">
                  <c:v>3.4166666667033496E-2</c:v>
                </c:pt>
                <c:pt idx="492">
                  <c:v>-7.2856249999999818</c:v>
                </c:pt>
                <c:pt idx="493">
                  <c:v>-3.6632291666660421</c:v>
                </c:pt>
                <c:pt idx="494">
                  <c:v>-1.1234375000000227</c:v>
                </c:pt>
                <c:pt idx="495">
                  <c:v>-0.21843750000005002</c:v>
                </c:pt>
                <c:pt idx="496">
                  <c:v>7.2916666667993013E-2</c:v>
                </c:pt>
                <c:pt idx="497">
                  <c:v>7.9062499999054126E-2</c:v>
                </c:pt>
                <c:pt idx="498">
                  <c:v>-0.11458333333393966</c:v>
                </c:pt>
                <c:pt idx="499">
                  <c:v>-6.8020833334003328E-2</c:v>
                </c:pt>
                <c:pt idx="500">
                  <c:v>0.17250000000001364</c:v>
                </c:pt>
                <c:pt idx="501">
                  <c:v>0.28552083333295286</c:v>
                </c:pt>
                <c:pt idx="502">
                  <c:v>0.28510416666597393</c:v>
                </c:pt>
                <c:pt idx="503">
                  <c:v>0.38666666666699712</c:v>
                </c:pt>
                <c:pt idx="504">
                  <c:v>0.18229166666606034</c:v>
                </c:pt>
                <c:pt idx="505">
                  <c:v>0.11479166666799756</c:v>
                </c:pt>
                <c:pt idx="506">
                  <c:v>4.9166666665996672E-2</c:v>
                </c:pt>
                <c:pt idx="507">
                  <c:v>7.3125000000004547E-2</c:v>
                </c:pt>
                <c:pt idx="508">
                  <c:v>8.9687499999968168E-2</c:v>
                </c:pt>
                <c:pt idx="509">
                  <c:v>8.3645833334003328E-2</c:v>
                </c:pt>
                <c:pt idx="510">
                  <c:v>-0.42052083333294377</c:v>
                </c:pt>
                <c:pt idx="511">
                  <c:v>-5.4583333332971051E-2</c:v>
                </c:pt>
                <c:pt idx="512">
                  <c:v>0.20895833333293012</c:v>
                </c:pt>
                <c:pt idx="513">
                  <c:v>0.4723958333339624</c:v>
                </c:pt>
                <c:pt idx="514">
                  <c:v>0.25416666666706078</c:v>
                </c:pt>
                <c:pt idx="515">
                  <c:v>0.30656249999890406</c:v>
                </c:pt>
                <c:pt idx="516">
                  <c:v>-9.8541666667074423E-2</c:v>
                </c:pt>
                <c:pt idx="517">
                  <c:v>-6.1250000000086402E-2</c:v>
                </c:pt>
                <c:pt idx="518">
                  <c:v>4.3229166666947094E-2</c:v>
                </c:pt>
                <c:pt idx="519">
                  <c:v>0.1171875</c:v>
                </c:pt>
                <c:pt idx="520">
                  <c:v>0.16885416666696074</c:v>
                </c:pt>
                <c:pt idx="521">
                  <c:v>0.17572916666699712</c:v>
                </c:pt>
                <c:pt idx="522">
                  <c:v>0.18468749999999545</c:v>
                </c:pt>
                <c:pt idx="523">
                  <c:v>0.18927083333403516</c:v>
                </c:pt>
                <c:pt idx="524">
                  <c:v>0.16187500000000909</c:v>
                </c:pt>
                <c:pt idx="525">
                  <c:v>3.0000000000995897E-2</c:v>
                </c:pt>
                <c:pt idx="526">
                  <c:v>-2.2187500000086402E-2</c:v>
                </c:pt>
                <c:pt idx="527">
                  <c:v>-4.1041666666956189E-2</c:v>
                </c:pt>
                <c:pt idx="528">
                  <c:v>-5.5104166666978927E-2</c:v>
                </c:pt>
                <c:pt idx="529">
                  <c:v>-4.4687500000009095E-2</c:v>
                </c:pt>
                <c:pt idx="530">
                  <c:v>-3.031250000003638E-2</c:v>
                </c:pt>
                <c:pt idx="531">
                  <c:v>-5.0833333334026065E-2</c:v>
                </c:pt>
                <c:pt idx="532">
                  <c:v>-4.3020833333002884E-2</c:v>
                </c:pt>
                <c:pt idx="533">
                  <c:v>-4.2604166667047139E-2</c:v>
                </c:pt>
                <c:pt idx="534">
                  <c:v>-2.3125000000050022E-2</c:v>
                </c:pt>
                <c:pt idx="535">
                  <c:v>-2.4791666665919365E-2</c:v>
                </c:pt>
                <c:pt idx="536">
                  <c:v>-9.5833333330119785E-3</c:v>
                </c:pt>
                <c:pt idx="537">
                  <c:v>-1.7187499999977263E-2</c:v>
                </c:pt>
                <c:pt idx="538">
                  <c:v>-1.031250000005457E-2</c:v>
                </c:pt>
                <c:pt idx="539">
                  <c:v>-3.4791666666933452E-2</c:v>
                </c:pt>
                <c:pt idx="540">
                  <c:v>-4.5312500000022737E-2</c:v>
                </c:pt>
                <c:pt idx="541">
                  <c:v>-4.4895833334066992E-2</c:v>
                </c:pt>
                <c:pt idx="542">
                  <c:v>-3.2604166666033052E-2</c:v>
                </c:pt>
                <c:pt idx="543">
                  <c:v>-5.1562499999931788E-2</c:v>
                </c:pt>
                <c:pt idx="544">
                  <c:v>-2.9374999999049578E-2</c:v>
                </c:pt>
                <c:pt idx="545">
                  <c:v>4.6874999989086064E-3</c:v>
                </c:pt>
                <c:pt idx="546">
                  <c:v>4.3749999990723154E-3</c:v>
                </c:pt>
                <c:pt idx="547">
                  <c:v>-0.24822916666607853</c:v>
                </c:pt>
                <c:pt idx="548">
                  <c:v>-0.33406250000098225</c:v>
                </c:pt>
                <c:pt idx="549">
                  <c:v>-0.34124999999994543</c:v>
                </c:pt>
                <c:pt idx="550">
                  <c:v>-0.45375000000001364</c:v>
                </c:pt>
                <c:pt idx="551">
                  <c:v>-3.0709374999989905</c:v>
                </c:pt>
                <c:pt idx="552">
                  <c:v>-17.129374999999982</c:v>
                </c:pt>
                <c:pt idx="553">
                  <c:v>-13.771458333333044</c:v>
                </c:pt>
                <c:pt idx="554">
                  <c:v>-3.7601041666670199</c:v>
                </c:pt>
                <c:pt idx="555">
                  <c:v>0.85041666666700166</c:v>
                </c:pt>
                <c:pt idx="556">
                  <c:v>1.8897916666669516</c:v>
                </c:pt>
                <c:pt idx="557">
                  <c:v>2.0680208333340033</c:v>
                </c:pt>
                <c:pt idx="558">
                  <c:v>1.7683333333329756</c:v>
                </c:pt>
                <c:pt idx="559">
                  <c:v>1.7345833333340579</c:v>
                </c:pt>
                <c:pt idx="560">
                  <c:v>1.8934375000000045</c:v>
                </c:pt>
                <c:pt idx="561">
                  <c:v>2.1080208333330575</c:v>
                </c:pt>
                <c:pt idx="562">
                  <c:v>2.1583333333330756</c:v>
                </c:pt>
                <c:pt idx="563">
                  <c:v>2.2181250000001</c:v>
                </c:pt>
                <c:pt idx="564">
                  <c:v>2.3875000000000455</c:v>
                </c:pt>
                <c:pt idx="565">
                  <c:v>2.2128125000009504</c:v>
                </c:pt>
                <c:pt idx="566">
                  <c:v>1.9537499999989905</c:v>
                </c:pt>
                <c:pt idx="567">
                  <c:v>2.0961458333339351</c:v>
                </c:pt>
                <c:pt idx="568">
                  <c:v>2.3008333333330029</c:v>
                </c:pt>
                <c:pt idx="569">
                  <c:v>2.1330208333330347</c:v>
                </c:pt>
                <c:pt idx="570">
                  <c:v>1.9168750000000045</c:v>
                </c:pt>
                <c:pt idx="571">
                  <c:v>2.0963541666660603</c:v>
                </c:pt>
                <c:pt idx="572">
                  <c:v>2.1751041666659603</c:v>
                </c:pt>
                <c:pt idx="573">
                  <c:v>2.1632291666670653</c:v>
                </c:pt>
                <c:pt idx="574">
                  <c:v>2.3122916666659421</c:v>
                </c:pt>
                <c:pt idx="575">
                  <c:v>2.3520833333329847</c:v>
                </c:pt>
                <c:pt idx="576">
                  <c:v>2.3863541666659103</c:v>
                </c:pt>
                <c:pt idx="577">
                  <c:v>2.4560416666660103</c:v>
                </c:pt>
                <c:pt idx="578">
                  <c:v>3.1112499999999272</c:v>
                </c:pt>
                <c:pt idx="579">
                  <c:v>3.2013541666659648</c:v>
                </c:pt>
                <c:pt idx="580">
                  <c:v>2.6743750000000546</c:v>
                </c:pt>
                <c:pt idx="581">
                  <c:v>2.9305208333330484</c:v>
                </c:pt>
                <c:pt idx="582">
                  <c:v>3.2143749999999045</c:v>
                </c:pt>
                <c:pt idx="583">
                  <c:v>2.5770833333330074</c:v>
                </c:pt>
                <c:pt idx="584">
                  <c:v>2.3610416666670062</c:v>
                </c:pt>
                <c:pt idx="585">
                  <c:v>2.3111458333339669</c:v>
                </c:pt>
                <c:pt idx="586">
                  <c:v>2.3597916666669789</c:v>
                </c:pt>
                <c:pt idx="587">
                  <c:v>2.3382291666659967</c:v>
                </c:pt>
                <c:pt idx="588">
                  <c:v>2.3013541666659876</c:v>
                </c:pt>
                <c:pt idx="589">
                  <c:v>2.2773958333330029</c:v>
                </c:pt>
                <c:pt idx="590">
                  <c:v>2.3392708333331029</c:v>
                </c:pt>
                <c:pt idx="591">
                  <c:v>2.3816666666670017</c:v>
                </c:pt>
                <c:pt idx="592">
                  <c:v>2.3971874999999727</c:v>
                </c:pt>
                <c:pt idx="593">
                  <c:v>2.3692708333340988</c:v>
                </c:pt>
                <c:pt idx="594">
                  <c:v>2.3759375000000773</c:v>
                </c:pt>
                <c:pt idx="595">
                  <c:v>2.3833333333329847</c:v>
                </c:pt>
                <c:pt idx="596">
                  <c:v>2.3611458333339215</c:v>
                </c:pt>
                <c:pt idx="597">
                  <c:v>2.3439583333339442</c:v>
                </c:pt>
                <c:pt idx="598">
                  <c:v>2.3618750000010778</c:v>
                </c:pt>
                <c:pt idx="599">
                  <c:v>2.3779166666670335</c:v>
                </c:pt>
                <c:pt idx="600">
                  <c:v>2.3495833333330438</c:v>
                </c:pt>
                <c:pt idx="601">
                  <c:v>2.325520833332007</c:v>
                </c:pt>
                <c:pt idx="602">
                  <c:v>2.3392708333340124</c:v>
                </c:pt>
                <c:pt idx="603">
                  <c:v>2.3368750000000773</c:v>
                </c:pt>
                <c:pt idx="604">
                  <c:v>2.2834374999999909</c:v>
                </c:pt>
                <c:pt idx="605">
                  <c:v>2.2868750000000091</c:v>
                </c:pt>
                <c:pt idx="606">
                  <c:v>2.2153124999999818</c:v>
                </c:pt>
                <c:pt idx="607">
                  <c:v>2.1716666666659421</c:v>
                </c:pt>
                <c:pt idx="608">
                  <c:v>2.3353124999999864</c:v>
                </c:pt>
                <c:pt idx="609">
                  <c:v>2.2509374999999636</c:v>
                </c:pt>
                <c:pt idx="610">
                  <c:v>1.368854166665983</c:v>
                </c:pt>
                <c:pt idx="611">
                  <c:v>0.42708333333303017</c:v>
                </c:pt>
                <c:pt idx="612">
                  <c:v>0.66385416666707897</c:v>
                </c:pt>
                <c:pt idx="613">
                  <c:v>-5.9327083333340624</c:v>
                </c:pt>
                <c:pt idx="614">
                  <c:v>-19.386145833332989</c:v>
                </c:pt>
                <c:pt idx="615">
                  <c:v>-31.479270833332976</c:v>
                </c:pt>
                <c:pt idx="616">
                  <c:v>-34.654583333334017</c:v>
                </c:pt>
                <c:pt idx="617">
                  <c:v>-33.603958333333026</c:v>
                </c:pt>
                <c:pt idx="618">
                  <c:v>-30.715104166667061</c:v>
                </c:pt>
                <c:pt idx="619">
                  <c:v>-27.533020833333012</c:v>
                </c:pt>
                <c:pt idx="620">
                  <c:v>-23.711250000000064</c:v>
                </c:pt>
                <c:pt idx="621">
                  <c:v>-20.257291666667015</c:v>
                </c:pt>
                <c:pt idx="622">
                  <c:v>-17.478958333334049</c:v>
                </c:pt>
                <c:pt idx="623">
                  <c:v>-15.765520833333994</c:v>
                </c:pt>
                <c:pt idx="624">
                  <c:v>-14.441041666666933</c:v>
                </c:pt>
                <c:pt idx="625">
                  <c:v>-12.596666666667033</c:v>
                </c:pt>
                <c:pt idx="626">
                  <c:v>-10.279583333332994</c:v>
                </c:pt>
                <c:pt idx="627">
                  <c:v>-8.2007291666659512</c:v>
                </c:pt>
                <c:pt idx="628">
                  <c:v>-5.9379166666669789</c:v>
                </c:pt>
                <c:pt idx="629">
                  <c:v>-4.5083333333319615</c:v>
                </c:pt>
                <c:pt idx="630">
                  <c:v>-3.5678125000000591</c:v>
                </c:pt>
                <c:pt idx="631">
                  <c:v>-2.322083333333012</c:v>
                </c:pt>
                <c:pt idx="632">
                  <c:v>-0.50343750000001819</c:v>
                </c:pt>
                <c:pt idx="633">
                  <c:v>0.58156250000001819</c:v>
                </c:pt>
                <c:pt idx="634">
                  <c:v>1.7348958333340079</c:v>
                </c:pt>
                <c:pt idx="635">
                  <c:v>3.1554166666679748</c:v>
                </c:pt>
                <c:pt idx="636">
                  <c:v>4.2477083333340033</c:v>
                </c:pt>
                <c:pt idx="637">
                  <c:v>4.4597916666659785</c:v>
                </c:pt>
                <c:pt idx="638">
                  <c:v>4.8772916666659967</c:v>
                </c:pt>
                <c:pt idx="639">
                  <c:v>4.5137499999990496</c:v>
                </c:pt>
                <c:pt idx="640">
                  <c:v>4.3531249999999773</c:v>
                </c:pt>
                <c:pt idx="641">
                  <c:v>4.4110416666659376</c:v>
                </c:pt>
                <c:pt idx="642">
                  <c:v>4.9893749999999955</c:v>
                </c:pt>
                <c:pt idx="643">
                  <c:v>5.3702083333320161</c:v>
                </c:pt>
                <c:pt idx="644">
                  <c:v>4.6973958333330756</c:v>
                </c:pt>
                <c:pt idx="645">
                  <c:v>4.2370833333339988</c:v>
                </c:pt>
                <c:pt idx="646">
                  <c:v>3.8486458333329665</c:v>
                </c:pt>
                <c:pt idx="647">
                  <c:v>3.8648958333340033</c:v>
                </c:pt>
                <c:pt idx="648">
                  <c:v>4.3496875000009823</c:v>
                </c:pt>
                <c:pt idx="649">
                  <c:v>4.9710416666670199</c:v>
                </c:pt>
                <c:pt idx="650">
                  <c:v>5.4026041666670608</c:v>
                </c:pt>
                <c:pt idx="651">
                  <c:v>6.2640624999999091</c:v>
                </c:pt>
                <c:pt idx="652">
                  <c:v>7.6064583333339897</c:v>
                </c:pt>
                <c:pt idx="653">
                  <c:v>8.9340624999999818</c:v>
                </c:pt>
                <c:pt idx="654">
                  <c:v>10.267083333332948</c:v>
                </c:pt>
                <c:pt idx="655">
                  <c:v>11.157500000000027</c:v>
                </c:pt>
                <c:pt idx="656">
                  <c:v>11.6484375</c:v>
                </c:pt>
                <c:pt idx="657">
                  <c:v>12.05499999999995</c:v>
                </c:pt>
                <c:pt idx="658">
                  <c:v>11.829166666666083</c:v>
                </c:pt>
                <c:pt idx="659">
                  <c:v>11.759374999999977</c:v>
                </c:pt>
                <c:pt idx="660">
                  <c:v>11.461874999999964</c:v>
                </c:pt>
                <c:pt idx="661">
                  <c:v>11.195937500000014</c:v>
                </c:pt>
                <c:pt idx="662">
                  <c:v>11.329375000000027</c:v>
                </c:pt>
                <c:pt idx="663">
                  <c:v>11.503020833333039</c:v>
                </c:pt>
                <c:pt idx="664">
                  <c:v>11.588437499999941</c:v>
                </c:pt>
                <c:pt idx="665">
                  <c:v>11.770624999999995</c:v>
                </c:pt>
                <c:pt idx="666">
                  <c:v>11.936562500000946</c:v>
                </c:pt>
                <c:pt idx="667">
                  <c:v>12.528749999999945</c:v>
                </c:pt>
                <c:pt idx="668">
                  <c:v>12.555312500001037</c:v>
                </c:pt>
                <c:pt idx="669">
                  <c:v>12.393958333334012</c:v>
                </c:pt>
                <c:pt idx="670">
                  <c:v>12.812395833332971</c:v>
                </c:pt>
                <c:pt idx="671">
                  <c:v>15.029062500000009</c:v>
                </c:pt>
                <c:pt idx="672">
                  <c:v>14.316250000000991</c:v>
                </c:pt>
                <c:pt idx="673">
                  <c:v>14.496041666666997</c:v>
                </c:pt>
                <c:pt idx="674">
                  <c:v>14.975937499999986</c:v>
                </c:pt>
                <c:pt idx="675">
                  <c:v>14.771770833333107</c:v>
                </c:pt>
                <c:pt idx="676">
                  <c:v>13.663333333332957</c:v>
                </c:pt>
                <c:pt idx="677">
                  <c:v>11.625833333333048</c:v>
                </c:pt>
                <c:pt idx="678">
                  <c:v>10.574687500001005</c:v>
                </c:pt>
                <c:pt idx="679">
                  <c:v>12.561354166667002</c:v>
                </c:pt>
                <c:pt idx="680">
                  <c:v>17.054374999999936</c:v>
                </c:pt>
                <c:pt idx="681">
                  <c:v>22.517708333332962</c:v>
                </c:pt>
                <c:pt idx="682">
                  <c:v>26.149374999999964</c:v>
                </c:pt>
                <c:pt idx="683">
                  <c:v>27.776458333333949</c:v>
                </c:pt>
                <c:pt idx="684">
                  <c:v>26.891979166665919</c:v>
                </c:pt>
                <c:pt idx="685">
                  <c:v>23.319062499999063</c:v>
                </c:pt>
                <c:pt idx="686">
                  <c:v>19.099895833334017</c:v>
                </c:pt>
                <c:pt idx="687">
                  <c:v>15.91604166666707</c:v>
                </c:pt>
                <c:pt idx="688">
                  <c:v>12.053958333332957</c:v>
                </c:pt>
                <c:pt idx="689">
                  <c:v>8.3313541666659603</c:v>
                </c:pt>
                <c:pt idx="690">
                  <c:v>6.0178124999989677</c:v>
                </c:pt>
                <c:pt idx="691">
                  <c:v>5.2355208333329983</c:v>
                </c:pt>
                <c:pt idx="692">
                  <c:v>6.0230208333330211</c:v>
                </c:pt>
                <c:pt idx="693">
                  <c:v>8.4346874999999955</c:v>
                </c:pt>
                <c:pt idx="694">
                  <c:v>11.808541666666997</c:v>
                </c:pt>
                <c:pt idx="695">
                  <c:v>17.427812499999959</c:v>
                </c:pt>
                <c:pt idx="696">
                  <c:v>22.920208333334017</c:v>
                </c:pt>
                <c:pt idx="697">
                  <c:v>25.76333333333298</c:v>
                </c:pt>
                <c:pt idx="698">
                  <c:v>26.530520833332957</c:v>
                </c:pt>
                <c:pt idx="699">
                  <c:v>27.253645833334076</c:v>
                </c:pt>
                <c:pt idx="700">
                  <c:v>27.393645833333039</c:v>
                </c:pt>
                <c:pt idx="701">
                  <c:v>28.129895833334103</c:v>
                </c:pt>
                <c:pt idx="702">
                  <c:v>30.40072916666702</c:v>
                </c:pt>
                <c:pt idx="703">
                  <c:v>32.308854166666038</c:v>
                </c:pt>
                <c:pt idx="704">
                  <c:v>34.096875000000068</c:v>
                </c:pt>
                <c:pt idx="705">
                  <c:v>35.621249999999009</c:v>
                </c:pt>
                <c:pt idx="706">
                  <c:v>37.475729166667065</c:v>
                </c:pt>
                <c:pt idx="707">
                  <c:v>40.056354166665983</c:v>
                </c:pt>
                <c:pt idx="708">
                  <c:v>42.811354166665978</c:v>
                </c:pt>
                <c:pt idx="709">
                  <c:v>45.354062500000055</c:v>
                </c:pt>
                <c:pt idx="710">
                  <c:v>47.159687500000928</c:v>
                </c:pt>
                <c:pt idx="711">
                  <c:v>48.262500000000045</c:v>
                </c:pt>
                <c:pt idx="712">
                  <c:v>47.829479166666943</c:v>
                </c:pt>
                <c:pt idx="713">
                  <c:v>46.848020833333067</c:v>
                </c:pt>
                <c:pt idx="714">
                  <c:v>45.449270833333003</c:v>
                </c:pt>
                <c:pt idx="715">
                  <c:v>44.680312500001037</c:v>
                </c:pt>
                <c:pt idx="716">
                  <c:v>44.582499999999982</c:v>
                </c:pt>
                <c:pt idx="717">
                  <c:v>44.382083333333071</c:v>
                </c:pt>
                <c:pt idx="718">
                  <c:v>44.091770833333953</c:v>
                </c:pt>
                <c:pt idx="719">
                  <c:v>43.659999999999968</c:v>
                </c:pt>
                <c:pt idx="720">
                  <c:v>43.155729166667015</c:v>
                </c:pt>
                <c:pt idx="721">
                  <c:v>42.528854166665951</c:v>
                </c:pt>
                <c:pt idx="722">
                  <c:v>41.69010416666697</c:v>
                </c:pt>
                <c:pt idx="723">
                  <c:v>41.6015625</c:v>
                </c:pt>
                <c:pt idx="724">
                  <c:v>42.081249999999955</c:v>
                </c:pt>
                <c:pt idx="725">
                  <c:v>43.290312500000027</c:v>
                </c:pt>
                <c:pt idx="726">
                  <c:v>44.341041666667024</c:v>
                </c:pt>
                <c:pt idx="727">
                  <c:v>45.355416666666997</c:v>
                </c:pt>
                <c:pt idx="728">
                  <c:v>44.946458333332998</c:v>
                </c:pt>
                <c:pt idx="729">
                  <c:v>44.691041666666024</c:v>
                </c:pt>
                <c:pt idx="730">
                  <c:v>43.855104166666933</c:v>
                </c:pt>
                <c:pt idx="731">
                  <c:v>43.258333333332985</c:v>
                </c:pt>
                <c:pt idx="732">
                  <c:v>42.178541666666092</c:v>
                </c:pt>
                <c:pt idx="733">
                  <c:v>40.787083333333953</c:v>
                </c:pt>
                <c:pt idx="734">
                  <c:v>34.385625000000005</c:v>
                </c:pt>
                <c:pt idx="735">
                  <c:v>23.437916666666979</c:v>
                </c:pt>
                <c:pt idx="736">
                  <c:v>15.811249999999973</c:v>
                </c:pt>
                <c:pt idx="737">
                  <c:v>5.5890624999999545</c:v>
                </c:pt>
                <c:pt idx="738">
                  <c:v>-0.50229166666599667</c:v>
                </c:pt>
                <c:pt idx="739">
                  <c:v>-5.5674999999999955</c:v>
                </c:pt>
                <c:pt idx="740">
                  <c:v>-11.886145833333103</c:v>
                </c:pt>
                <c:pt idx="741">
                  <c:v>-18.456874999999968</c:v>
                </c:pt>
                <c:pt idx="742">
                  <c:v>-23.294791666666015</c:v>
                </c:pt>
                <c:pt idx="743">
                  <c:v>-29.055833333332998</c:v>
                </c:pt>
                <c:pt idx="744">
                  <c:v>-33.040624999999977</c:v>
                </c:pt>
                <c:pt idx="745">
                  <c:v>-35.214375000000018</c:v>
                </c:pt>
                <c:pt idx="746">
                  <c:v>-37.899166666667043</c:v>
                </c:pt>
                <c:pt idx="747">
                  <c:v>-41.180208333332985</c:v>
                </c:pt>
                <c:pt idx="748">
                  <c:v>-43.467083333332994</c:v>
                </c:pt>
                <c:pt idx="749">
                  <c:v>-43.673541666665983</c:v>
                </c:pt>
                <c:pt idx="750">
                  <c:v>-42.081874999999968</c:v>
                </c:pt>
                <c:pt idx="751">
                  <c:v>-41.181041666665919</c:v>
                </c:pt>
                <c:pt idx="752">
                  <c:v>-38.630937500000073</c:v>
                </c:pt>
                <c:pt idx="753">
                  <c:v>-33.85583333333409</c:v>
                </c:pt>
                <c:pt idx="754">
                  <c:v>-29.676562500001069</c:v>
                </c:pt>
                <c:pt idx="755">
                  <c:v>-25.970416666665983</c:v>
                </c:pt>
                <c:pt idx="756">
                  <c:v>-23.772291666667002</c:v>
                </c:pt>
                <c:pt idx="757">
                  <c:v>-22.034375000000068</c:v>
                </c:pt>
                <c:pt idx="758">
                  <c:v>-19.249895833332971</c:v>
                </c:pt>
                <c:pt idx="759">
                  <c:v>-17.675312500000018</c:v>
                </c:pt>
                <c:pt idx="760">
                  <c:v>-16.315312500000005</c:v>
                </c:pt>
                <c:pt idx="761">
                  <c:v>-15.426145833333067</c:v>
                </c:pt>
                <c:pt idx="762">
                  <c:v>-14.853333333334035</c:v>
                </c:pt>
                <c:pt idx="763">
                  <c:v>-13.14260416666707</c:v>
                </c:pt>
                <c:pt idx="764">
                  <c:v>-10.307291666667993</c:v>
                </c:pt>
                <c:pt idx="765">
                  <c:v>-8.3161458333329392</c:v>
                </c:pt>
                <c:pt idx="766">
                  <c:v>-4.8581249999999727</c:v>
                </c:pt>
                <c:pt idx="767">
                  <c:v>-2.2266666666669153</c:v>
                </c:pt>
                <c:pt idx="768">
                  <c:v>-0.75083333333293467</c:v>
                </c:pt>
                <c:pt idx="769">
                  <c:v>-0.21031249999998636</c:v>
                </c:pt>
                <c:pt idx="770">
                  <c:v>-0.31072916666698802</c:v>
                </c:pt>
                <c:pt idx="771">
                  <c:v>-0.57781249999993634</c:v>
                </c:pt>
                <c:pt idx="772">
                  <c:v>-0.99354166666694255</c:v>
                </c:pt>
                <c:pt idx="773">
                  <c:v>-1.3033333333329438</c:v>
                </c:pt>
                <c:pt idx="774">
                  <c:v>-1.6055208333340261</c:v>
                </c:pt>
                <c:pt idx="775">
                  <c:v>-1.8863541666670471</c:v>
                </c:pt>
                <c:pt idx="776">
                  <c:v>-2.7506250000000136</c:v>
                </c:pt>
                <c:pt idx="777">
                  <c:v>-1.9191666666660012</c:v>
                </c:pt>
                <c:pt idx="778">
                  <c:v>-2.3538541666669062</c:v>
                </c:pt>
                <c:pt idx="779">
                  <c:v>-3.3243749999990087</c:v>
                </c:pt>
                <c:pt idx="780">
                  <c:v>-6.8788541666669971</c:v>
                </c:pt>
                <c:pt idx="781">
                  <c:v>-9.5280208333330165</c:v>
                </c:pt>
                <c:pt idx="782">
                  <c:v>-10.894791666666947</c:v>
                </c:pt>
                <c:pt idx="783">
                  <c:v>-12.863437499999918</c:v>
                </c:pt>
                <c:pt idx="784">
                  <c:v>-14.794895833333953</c:v>
                </c:pt>
                <c:pt idx="785">
                  <c:v>-16.803437499999973</c:v>
                </c:pt>
                <c:pt idx="786">
                  <c:v>-17.859791666666979</c:v>
                </c:pt>
                <c:pt idx="787">
                  <c:v>-18.606874999999036</c:v>
                </c:pt>
                <c:pt idx="788">
                  <c:v>-19.930000000000064</c:v>
                </c:pt>
                <c:pt idx="789">
                  <c:v>-21.593541666665033</c:v>
                </c:pt>
                <c:pt idx="790">
                  <c:v>-24.37208333333399</c:v>
                </c:pt>
                <c:pt idx="791">
                  <c:v>-6.3201041666669653</c:v>
                </c:pt>
                <c:pt idx="792">
                  <c:v>-1.1742708333340488</c:v>
                </c:pt>
                <c:pt idx="793">
                  <c:v>0.35333333333403516</c:v>
                </c:pt>
                <c:pt idx="794">
                  <c:v>0.78562500000100499</c:v>
                </c:pt>
                <c:pt idx="795">
                  <c:v>0.87489583333399423</c:v>
                </c:pt>
                <c:pt idx="796">
                  <c:v>0.88510416666804304</c:v>
                </c:pt>
                <c:pt idx="797">
                  <c:v>0.56875000000104592</c:v>
                </c:pt>
                <c:pt idx="798">
                  <c:v>0.51458333333300743</c:v>
                </c:pt>
                <c:pt idx="799">
                  <c:v>0.38062500000000909</c:v>
                </c:pt>
                <c:pt idx="800">
                  <c:v>0.75020833333394421</c:v>
                </c:pt>
                <c:pt idx="801">
                  <c:v>0.80114583333295286</c:v>
                </c:pt>
                <c:pt idx="802">
                  <c:v>0.88031250000005912</c:v>
                </c:pt>
                <c:pt idx="803">
                  <c:v>0.64510416666701076</c:v>
                </c:pt>
                <c:pt idx="804">
                  <c:v>0.93677083333295741</c:v>
                </c:pt>
                <c:pt idx="805">
                  <c:v>0.87458333333302107</c:v>
                </c:pt>
                <c:pt idx="806">
                  <c:v>0.6613541666670244</c:v>
                </c:pt>
                <c:pt idx="807">
                  <c:v>0.85239583333395785</c:v>
                </c:pt>
                <c:pt idx="808">
                  <c:v>0.46604166666600122</c:v>
                </c:pt>
                <c:pt idx="809">
                  <c:v>0.58510416666695164</c:v>
                </c:pt>
                <c:pt idx="810">
                  <c:v>0.57999999999992724</c:v>
                </c:pt>
                <c:pt idx="811">
                  <c:v>0.65031250000004093</c:v>
                </c:pt>
                <c:pt idx="812">
                  <c:v>0.55885416666694709</c:v>
                </c:pt>
                <c:pt idx="813">
                  <c:v>0.47302083333397604</c:v>
                </c:pt>
                <c:pt idx="814">
                  <c:v>0.45843750000096861</c:v>
                </c:pt>
                <c:pt idx="815">
                  <c:v>0.47614583333302107</c:v>
                </c:pt>
                <c:pt idx="816">
                  <c:v>0.57635416666698802</c:v>
                </c:pt>
                <c:pt idx="817">
                  <c:v>0.39906250000001364</c:v>
                </c:pt>
                <c:pt idx="818">
                  <c:v>0.38968750000094587</c:v>
                </c:pt>
                <c:pt idx="819">
                  <c:v>0.43312500000001819</c:v>
                </c:pt>
                <c:pt idx="820">
                  <c:v>0.23989583333298015</c:v>
                </c:pt>
                <c:pt idx="821">
                  <c:v>-3.656249999994543E-2</c:v>
                </c:pt>
                <c:pt idx="822">
                  <c:v>-0.64010416666599212</c:v>
                </c:pt>
                <c:pt idx="823">
                  <c:v>-0.19124999999905867</c:v>
                </c:pt>
                <c:pt idx="824">
                  <c:v>-0.79583333333300743</c:v>
                </c:pt>
                <c:pt idx="825">
                  <c:v>-2.423958333332962</c:v>
                </c:pt>
                <c:pt idx="826">
                  <c:v>-1.9250000000009777</c:v>
                </c:pt>
                <c:pt idx="827">
                  <c:v>29.489166666667074</c:v>
                </c:pt>
                <c:pt idx="828">
                  <c:v>19.501875000000041</c:v>
                </c:pt>
                <c:pt idx="829">
                  <c:v>12.308229166667047</c:v>
                </c:pt>
                <c:pt idx="830">
                  <c:v>13.672395833332985</c:v>
                </c:pt>
                <c:pt idx="831">
                  <c:v>17.663437499999986</c:v>
                </c:pt>
                <c:pt idx="832">
                  <c:v>16.969687499999964</c:v>
                </c:pt>
                <c:pt idx="833">
                  <c:v>10.883333333332985</c:v>
                </c:pt>
                <c:pt idx="834">
                  <c:v>2.2470833333329665</c:v>
                </c:pt>
                <c:pt idx="835">
                  <c:v>2.3319791666669971</c:v>
                </c:pt>
                <c:pt idx="836">
                  <c:v>-1.6900000000000546</c:v>
                </c:pt>
                <c:pt idx="837">
                  <c:v>-13.265416666666965</c:v>
                </c:pt>
                <c:pt idx="838">
                  <c:v>-14.164791666666019</c:v>
                </c:pt>
                <c:pt idx="839">
                  <c:v>1.4766666666669153</c:v>
                </c:pt>
                <c:pt idx="840">
                  <c:v>7.8528124999999136</c:v>
                </c:pt>
                <c:pt idx="841">
                  <c:v>6.2877083333339669</c:v>
                </c:pt>
                <c:pt idx="842">
                  <c:v>4.2962499999999864</c:v>
                </c:pt>
                <c:pt idx="843">
                  <c:v>7.4854166666660831</c:v>
                </c:pt>
                <c:pt idx="844">
                  <c:v>9.4058333333329074</c:v>
                </c:pt>
                <c:pt idx="845">
                  <c:v>9.0754166666670244</c:v>
                </c:pt>
                <c:pt idx="846">
                  <c:v>7.3061458333329483</c:v>
                </c:pt>
                <c:pt idx="847">
                  <c:v>3.6578125000010004</c:v>
                </c:pt>
                <c:pt idx="848">
                  <c:v>3.9016666666669835</c:v>
                </c:pt>
                <c:pt idx="849">
                  <c:v>8.1196874999999409</c:v>
                </c:pt>
                <c:pt idx="850">
                  <c:v>12.389270833334081</c:v>
                </c:pt>
                <c:pt idx="851">
                  <c:v>7.3479166666660376</c:v>
                </c:pt>
                <c:pt idx="852">
                  <c:v>9.5770833333330074</c:v>
                </c:pt>
                <c:pt idx="853">
                  <c:v>-0.86468749999892225</c:v>
                </c:pt>
                <c:pt idx="854">
                  <c:v>-28.637916666666001</c:v>
                </c:pt>
                <c:pt idx="855">
                  <c:v>-9.1709375000000364</c:v>
                </c:pt>
                <c:pt idx="856">
                  <c:v>61.297500000000014</c:v>
                </c:pt>
                <c:pt idx="857">
                  <c:v>-5.1711458333329574</c:v>
                </c:pt>
                <c:pt idx="858">
                  <c:v>-9.5610416666670517</c:v>
                </c:pt>
                <c:pt idx="859">
                  <c:v>-13.660104166666997</c:v>
                </c:pt>
                <c:pt idx="860">
                  <c:v>-9.7732291666669653</c:v>
                </c:pt>
                <c:pt idx="861">
                  <c:v>-8.7954166666670517</c:v>
                </c:pt>
                <c:pt idx="862">
                  <c:v>-0.36614583333403061</c:v>
                </c:pt>
                <c:pt idx="863">
                  <c:v>2.8253125000000523</c:v>
                </c:pt>
                <c:pt idx="864">
                  <c:v>6.2131249999999909</c:v>
                </c:pt>
                <c:pt idx="865">
                  <c:v>4.1670833333340056</c:v>
                </c:pt>
                <c:pt idx="866">
                  <c:v>0.75</c:v>
                </c:pt>
                <c:pt idx="867">
                  <c:v>0.96718750000002274</c:v>
                </c:pt>
                <c:pt idx="868">
                  <c:v>0.79072916666700621</c:v>
                </c:pt>
                <c:pt idx="869">
                  <c:v>0.59687500000001137</c:v>
                </c:pt>
                <c:pt idx="870">
                  <c:v>-0.69895833333401924</c:v>
                </c:pt>
                <c:pt idx="871">
                  <c:v>2.5036458333329961</c:v>
                </c:pt>
                <c:pt idx="872">
                  <c:v>4.6458333333329733</c:v>
                </c:pt>
                <c:pt idx="873">
                  <c:v>-10.077083333333007</c:v>
                </c:pt>
                <c:pt idx="874">
                  <c:v>-4.6220833333339897</c:v>
                </c:pt>
                <c:pt idx="875">
                  <c:v>1.1355208333330324</c:v>
                </c:pt>
                <c:pt idx="876">
                  <c:v>1.7933333333330097</c:v>
                </c:pt>
                <c:pt idx="877">
                  <c:v>-2.1459375000000023</c:v>
                </c:pt>
                <c:pt idx="878">
                  <c:v>-2.6387499999999591</c:v>
                </c:pt>
                <c:pt idx="879">
                  <c:v>1.236354166667013</c:v>
                </c:pt>
                <c:pt idx="880">
                  <c:v>7.3135416666670494</c:v>
                </c:pt>
                <c:pt idx="881">
                  <c:v>6.2219791666669835</c:v>
                </c:pt>
                <c:pt idx="882">
                  <c:v>6.7270833333329847</c:v>
                </c:pt>
                <c:pt idx="883">
                  <c:v>-1.2458333333330529</c:v>
                </c:pt>
                <c:pt idx="884">
                  <c:v>2.112187500000914</c:v>
                </c:pt>
                <c:pt idx="885">
                  <c:v>5.7961458333339806</c:v>
                </c:pt>
                <c:pt idx="886">
                  <c:v>2.7391666666659376</c:v>
                </c:pt>
                <c:pt idx="887">
                  <c:v>1.842083333334017</c:v>
                </c:pt>
                <c:pt idx="888">
                  <c:v>0.72395833333303017</c:v>
                </c:pt>
                <c:pt idx="889">
                  <c:v>-0.37479166666605579</c:v>
                </c:pt>
                <c:pt idx="890">
                  <c:v>-2.0979166666669471</c:v>
                </c:pt>
                <c:pt idx="891">
                  <c:v>-1.2585416666669289</c:v>
                </c:pt>
                <c:pt idx="892">
                  <c:v>0.76427083333294377</c:v>
                </c:pt>
                <c:pt idx="893">
                  <c:v>2.2617708333330029</c:v>
                </c:pt>
                <c:pt idx="894">
                  <c:v>2.0505208333330529</c:v>
                </c:pt>
                <c:pt idx="895">
                  <c:v>1.40625</c:v>
                </c:pt>
                <c:pt idx="896">
                  <c:v>0.91135416666600122</c:v>
                </c:pt>
                <c:pt idx="897">
                  <c:v>0.95208333333403061</c:v>
                </c:pt>
                <c:pt idx="898">
                  <c:v>-7.8125E-3</c:v>
                </c:pt>
                <c:pt idx="899">
                  <c:v>-0.75447916666701076</c:v>
                </c:pt>
                <c:pt idx="900">
                  <c:v>-2.7468749999990223</c:v>
                </c:pt>
                <c:pt idx="901">
                  <c:v>-2.556770833332962</c:v>
                </c:pt>
                <c:pt idx="902">
                  <c:v>-2.2910416666669562</c:v>
                </c:pt>
                <c:pt idx="903">
                  <c:v>-2.7541666666669471</c:v>
                </c:pt>
                <c:pt idx="904">
                  <c:v>-2.0232291666669653</c:v>
                </c:pt>
                <c:pt idx="905">
                  <c:v>-1.6632291666669516</c:v>
                </c:pt>
                <c:pt idx="906">
                  <c:v>-1.0796875000010004</c:v>
                </c:pt>
                <c:pt idx="907">
                  <c:v>-0.85906250000005002</c:v>
                </c:pt>
                <c:pt idx="908">
                  <c:v>-0.99291666666590572</c:v>
                </c:pt>
                <c:pt idx="909">
                  <c:v>-1.9740624999999454</c:v>
                </c:pt>
                <c:pt idx="910">
                  <c:v>-2.1441666666669335</c:v>
                </c:pt>
                <c:pt idx="911">
                  <c:v>-2.3553124999999682</c:v>
                </c:pt>
                <c:pt idx="912">
                  <c:v>0.16093750000095497</c:v>
                </c:pt>
                <c:pt idx="913">
                  <c:v>4.0869791666659694</c:v>
                </c:pt>
                <c:pt idx="914">
                  <c:v>4.7857291666670108</c:v>
                </c:pt>
                <c:pt idx="915">
                  <c:v>1.4023958333330029</c:v>
                </c:pt>
                <c:pt idx="916">
                  <c:v>1.6794791666670221</c:v>
                </c:pt>
                <c:pt idx="917">
                  <c:v>0.43625000000002956</c:v>
                </c:pt>
                <c:pt idx="918">
                  <c:v>0.53812500000000796</c:v>
                </c:pt>
                <c:pt idx="919">
                  <c:v>0.49322916666699257</c:v>
                </c:pt>
                <c:pt idx="920">
                  <c:v>0.66468749999998522</c:v>
                </c:pt>
                <c:pt idx="921">
                  <c:v>0.44708333333298356</c:v>
                </c:pt>
                <c:pt idx="922">
                  <c:v>0.20000000000001705</c:v>
                </c:pt>
                <c:pt idx="923">
                  <c:v>0.390625</c:v>
                </c:pt>
                <c:pt idx="924">
                  <c:v>0.60052083333300743</c:v>
                </c:pt>
                <c:pt idx="925">
                  <c:v>0.74562499999998977</c:v>
                </c:pt>
                <c:pt idx="926">
                  <c:v>0.73364583333298583</c:v>
                </c:pt>
                <c:pt idx="927">
                  <c:v>0.64197916666699939</c:v>
                </c:pt>
                <c:pt idx="928">
                  <c:v>0.43229166666597507</c:v>
                </c:pt>
                <c:pt idx="929">
                  <c:v>6.385416666699939E-2</c:v>
                </c:pt>
                <c:pt idx="930">
                  <c:v>1.8958333332989241E-2</c:v>
                </c:pt>
                <c:pt idx="931">
                  <c:v>0.2620833333330097</c:v>
                </c:pt>
                <c:pt idx="932">
                  <c:v>0.36010416666698575</c:v>
                </c:pt>
                <c:pt idx="933">
                  <c:v>0.5144791666660069</c:v>
                </c:pt>
                <c:pt idx="934">
                  <c:v>0.24500000000000455</c:v>
                </c:pt>
                <c:pt idx="935">
                  <c:v>0.2992708333329972</c:v>
                </c:pt>
                <c:pt idx="936">
                  <c:v>4.7708333332991515E-2</c:v>
                </c:pt>
                <c:pt idx="937">
                  <c:v>0.10979166666700735</c:v>
                </c:pt>
                <c:pt idx="938">
                  <c:v>0.51416666666699484</c:v>
                </c:pt>
                <c:pt idx="939">
                  <c:v>0.68979166666602509</c:v>
                </c:pt>
                <c:pt idx="940">
                  <c:v>-1.4794791666670051</c:v>
                </c:pt>
                <c:pt idx="941">
                  <c:v>1.7971875000000068</c:v>
                </c:pt>
                <c:pt idx="942">
                  <c:v>1.1971875000000125</c:v>
                </c:pt>
                <c:pt idx="943">
                  <c:v>-0.21083333333299947</c:v>
                </c:pt>
                <c:pt idx="944">
                  <c:v>-0.27239583333297901</c:v>
                </c:pt>
                <c:pt idx="945">
                  <c:v>-0.12083333333299606</c:v>
                </c:pt>
                <c:pt idx="946">
                  <c:v>-6.0416666670164432E-3</c:v>
                </c:pt>
                <c:pt idx="947">
                  <c:v>0.10291666666600463</c:v>
                </c:pt>
                <c:pt idx="948">
                  <c:v>8.3229166667024401E-2</c:v>
                </c:pt>
                <c:pt idx="949">
                  <c:v>0.12135416666600918</c:v>
                </c:pt>
                <c:pt idx="950">
                  <c:v>0.19572916666700735</c:v>
                </c:pt>
                <c:pt idx="951">
                  <c:v>0.32281249999999773</c:v>
                </c:pt>
                <c:pt idx="952">
                  <c:v>0.45072916666600804</c:v>
                </c:pt>
                <c:pt idx="953">
                  <c:v>0.19343750000001592</c:v>
                </c:pt>
                <c:pt idx="954">
                  <c:v>9.0833333332994926E-2</c:v>
                </c:pt>
                <c:pt idx="955">
                  <c:v>-8.1354166666983474E-2</c:v>
                </c:pt>
                <c:pt idx="956">
                  <c:v>-0.35218749999998522</c:v>
                </c:pt>
                <c:pt idx="957">
                  <c:v>-0.30854166666699712</c:v>
                </c:pt>
                <c:pt idx="958">
                  <c:v>-7.6458333332993789E-2</c:v>
                </c:pt>
                <c:pt idx="959">
                  <c:v>-4.1041666666984611E-2</c:v>
                </c:pt>
                <c:pt idx="960">
                  <c:v>0.15354166666600122</c:v>
                </c:pt>
                <c:pt idx="961">
                  <c:v>-8.5312499999986358E-2</c:v>
                </c:pt>
                <c:pt idx="962">
                  <c:v>5.0208333334012423E-2</c:v>
                </c:pt>
                <c:pt idx="963">
                  <c:v>0.13416666666597621</c:v>
                </c:pt>
                <c:pt idx="964">
                  <c:v>0.31770833333300175</c:v>
                </c:pt>
                <c:pt idx="965">
                  <c:v>0.23041666666699712</c:v>
                </c:pt>
                <c:pt idx="966">
                  <c:v>0.39187499999999886</c:v>
                </c:pt>
                <c:pt idx="967">
                  <c:v>0.69770833333402038</c:v>
                </c:pt>
                <c:pt idx="968">
                  <c:v>0.85656249999999545</c:v>
                </c:pt>
                <c:pt idx="969">
                  <c:v>0.37239583333300175</c:v>
                </c:pt>
                <c:pt idx="970">
                  <c:v>0.31312500000001364</c:v>
                </c:pt>
                <c:pt idx="971">
                  <c:v>0.76968750000000341</c:v>
                </c:pt>
                <c:pt idx="972">
                  <c:v>0.64791666666602055</c:v>
                </c:pt>
                <c:pt idx="973">
                  <c:v>0.24208333333399423</c:v>
                </c:pt>
                <c:pt idx="974">
                  <c:v>0.21270833333397832</c:v>
                </c:pt>
                <c:pt idx="975">
                  <c:v>-0.31510416666702667</c:v>
                </c:pt>
                <c:pt idx="976">
                  <c:v>0.19708333333301198</c:v>
                </c:pt>
                <c:pt idx="977">
                  <c:v>-9.4895833334021518E-2</c:v>
                </c:pt>
                <c:pt idx="978">
                  <c:v>5.4999999999949978E-2</c:v>
                </c:pt>
                <c:pt idx="979">
                  <c:v>0.13708333333408973</c:v>
                </c:pt>
                <c:pt idx="980">
                  <c:v>0.22458333333304381</c:v>
                </c:pt>
                <c:pt idx="981">
                  <c:v>0.31354166666699257</c:v>
                </c:pt>
                <c:pt idx="982">
                  <c:v>0.27802083333301653</c:v>
                </c:pt>
                <c:pt idx="983">
                  <c:v>0.33625000000006366</c:v>
                </c:pt>
                <c:pt idx="984">
                  <c:v>0.42156249999902684</c:v>
                </c:pt>
                <c:pt idx="985">
                  <c:v>0.58031249999999091</c:v>
                </c:pt>
                <c:pt idx="986">
                  <c:v>0.34614583333302562</c:v>
                </c:pt>
                <c:pt idx="987">
                  <c:v>-0.46197916666699257</c:v>
                </c:pt>
                <c:pt idx="988">
                  <c:v>-1.2100000000000364</c:v>
                </c:pt>
                <c:pt idx="989">
                  <c:v>-0.87312500000007276</c:v>
                </c:pt>
                <c:pt idx="990">
                  <c:v>0.21499999999991815</c:v>
                </c:pt>
                <c:pt idx="991">
                  <c:v>0.96593749999999545</c:v>
                </c:pt>
                <c:pt idx="992">
                  <c:v>0.88874999999995907</c:v>
                </c:pt>
                <c:pt idx="993">
                  <c:v>0.52729166666597393</c:v>
                </c:pt>
                <c:pt idx="994">
                  <c:v>0.16270833333305745</c:v>
                </c:pt>
                <c:pt idx="995">
                  <c:v>-8.8020833333985138E-2</c:v>
                </c:pt>
                <c:pt idx="996">
                  <c:v>-0.34916666666697438</c:v>
                </c:pt>
                <c:pt idx="997">
                  <c:v>-0.8879166666670244</c:v>
                </c:pt>
                <c:pt idx="998">
                  <c:v>-0.63885416666698802</c:v>
                </c:pt>
                <c:pt idx="999">
                  <c:v>-0.11656249999998636</c:v>
                </c:pt>
                <c:pt idx="1000">
                  <c:v>0.42750000000000909</c:v>
                </c:pt>
                <c:pt idx="1001">
                  <c:v>-8.2812499999931788E-2</c:v>
                </c:pt>
                <c:pt idx="1002">
                  <c:v>0.31989583333290739</c:v>
                </c:pt>
                <c:pt idx="1003">
                  <c:v>-0.77364583333303472</c:v>
                </c:pt>
                <c:pt idx="1004">
                  <c:v>-1.3531249999999773</c:v>
                </c:pt>
                <c:pt idx="1005">
                  <c:v>-1.5948958333329983</c:v>
                </c:pt>
                <c:pt idx="1006">
                  <c:v>5.6194791666659967</c:v>
                </c:pt>
                <c:pt idx="1007">
                  <c:v>-0.7236458333329665</c:v>
                </c:pt>
                <c:pt idx="1008">
                  <c:v>-0.77750000000003183</c:v>
                </c:pt>
                <c:pt idx="1009">
                  <c:v>-0.50635416666705169</c:v>
                </c:pt>
                <c:pt idx="1010">
                  <c:v>-0.59218749999899956</c:v>
                </c:pt>
                <c:pt idx="1011">
                  <c:v>-0.75541666666697438</c:v>
                </c:pt>
                <c:pt idx="1012">
                  <c:v>-0.6640625</c:v>
                </c:pt>
                <c:pt idx="1013">
                  <c:v>-0.44156249999900865</c:v>
                </c:pt>
                <c:pt idx="1014">
                  <c:v>-0.5390625</c:v>
                </c:pt>
                <c:pt idx="1015">
                  <c:v>-0.15343749999999545</c:v>
                </c:pt>
                <c:pt idx="1016">
                  <c:v>0.21083333333297105</c:v>
                </c:pt>
                <c:pt idx="1017">
                  <c:v>0.74947916666599212</c:v>
                </c:pt>
                <c:pt idx="1018">
                  <c:v>0.80729166666696983</c:v>
                </c:pt>
                <c:pt idx="1019">
                  <c:v>-0.41260416666705169</c:v>
                </c:pt>
                <c:pt idx="1020">
                  <c:v>-0.65947916666607398</c:v>
                </c:pt>
                <c:pt idx="1021">
                  <c:v>-0.54135416666701985</c:v>
                </c:pt>
                <c:pt idx="1022">
                  <c:v>-0.49635416666694709</c:v>
                </c:pt>
                <c:pt idx="1023">
                  <c:v>-0.30489583333303472</c:v>
                </c:pt>
                <c:pt idx="1024">
                  <c:v>3.2291666659602924E-3</c:v>
                </c:pt>
                <c:pt idx="1025">
                  <c:v>0.4894791666670244</c:v>
                </c:pt>
                <c:pt idx="1026">
                  <c:v>1.2378125000000182</c:v>
                </c:pt>
                <c:pt idx="1027">
                  <c:v>1.6138541666659876</c:v>
                </c:pt>
                <c:pt idx="1028">
                  <c:v>2.2579166666670289</c:v>
                </c:pt>
                <c:pt idx="1029">
                  <c:v>2.0304166666659285</c:v>
                </c:pt>
                <c:pt idx="1030">
                  <c:v>2.2529166666670335</c:v>
                </c:pt>
                <c:pt idx="1031">
                  <c:v>1.4648958333330029</c:v>
                </c:pt>
                <c:pt idx="1032">
                  <c:v>1.4490624999999682</c:v>
                </c:pt>
                <c:pt idx="1033">
                  <c:v>1.3711458333340261</c:v>
                </c:pt>
                <c:pt idx="1034">
                  <c:v>2.1316666666670017</c:v>
                </c:pt>
                <c:pt idx="1035">
                  <c:v>0.89072916666702895</c:v>
                </c:pt>
                <c:pt idx="1036">
                  <c:v>1.134791666665933</c:v>
                </c:pt>
                <c:pt idx="1037">
                  <c:v>1.8372916666670562</c:v>
                </c:pt>
                <c:pt idx="1038">
                  <c:v>17.241458333332957</c:v>
                </c:pt>
                <c:pt idx="1039">
                  <c:v>53.763437500000009</c:v>
                </c:pt>
                <c:pt idx="1040">
                  <c:v>31.319583333333014</c:v>
                </c:pt>
                <c:pt idx="1041">
                  <c:v>9.5901041666659808</c:v>
                </c:pt>
                <c:pt idx="1042">
                  <c:v>4.9841666666670221</c:v>
                </c:pt>
                <c:pt idx="1043">
                  <c:v>5.5678125000000023</c:v>
                </c:pt>
                <c:pt idx="1044">
                  <c:v>5.247916666665958</c:v>
                </c:pt>
                <c:pt idx="1045">
                  <c:v>6.7527083333329756</c:v>
                </c:pt>
                <c:pt idx="1046">
                  <c:v>4.8032291666660285</c:v>
                </c:pt>
                <c:pt idx="1047">
                  <c:v>4.4960416666669971</c:v>
                </c:pt>
                <c:pt idx="1048">
                  <c:v>4.7205208333339783</c:v>
                </c:pt>
                <c:pt idx="1049">
                  <c:v>4.0483333333330052</c:v>
                </c:pt>
                <c:pt idx="1050">
                  <c:v>3.3999999999990109</c:v>
                </c:pt>
                <c:pt idx="1051">
                  <c:v>2.9056249999999864</c:v>
                </c:pt>
                <c:pt idx="1052">
                  <c:v>2.5738541666669903</c:v>
                </c:pt>
                <c:pt idx="1053">
                  <c:v>2.3922916666670062</c:v>
                </c:pt>
                <c:pt idx="1054">
                  <c:v>2.3979166666659921</c:v>
                </c:pt>
                <c:pt idx="1055">
                  <c:v>2.3758333333329915</c:v>
                </c:pt>
                <c:pt idx="1056">
                  <c:v>5.1246874999999932</c:v>
                </c:pt>
                <c:pt idx="1057">
                  <c:v>3.5676041666660012</c:v>
                </c:pt>
                <c:pt idx="1058">
                  <c:v>3.0062500000000227</c:v>
                </c:pt>
                <c:pt idx="1059">
                  <c:v>4.013333333333037</c:v>
                </c:pt>
                <c:pt idx="1060">
                  <c:v>3.4370833333340443</c:v>
                </c:pt>
                <c:pt idx="1061">
                  <c:v>2.0865624999999568</c:v>
                </c:pt>
                <c:pt idx="1062">
                  <c:v>1.027499999999975</c:v>
                </c:pt>
                <c:pt idx="1063">
                  <c:v>0.87583333333299151</c:v>
                </c:pt>
                <c:pt idx="1064">
                  <c:v>1.0141666666669948</c:v>
                </c:pt>
                <c:pt idx="1065">
                  <c:v>-0.18447916666701758</c:v>
                </c:pt>
                <c:pt idx="1066">
                  <c:v>-1.182083333333992</c:v>
                </c:pt>
                <c:pt idx="1067">
                  <c:v>-1.0733333333330393</c:v>
                </c:pt>
                <c:pt idx="1068">
                  <c:v>-0.59531249999997726</c:v>
                </c:pt>
                <c:pt idx="1069">
                  <c:v>0.56791666666697438</c:v>
                </c:pt>
                <c:pt idx="1070">
                  <c:v>3.3223958333330188</c:v>
                </c:pt>
                <c:pt idx="1071">
                  <c:v>0.58145833333395558</c:v>
                </c:pt>
                <c:pt idx="1072">
                  <c:v>-0.59562499999998408</c:v>
                </c:pt>
                <c:pt idx="1073">
                  <c:v>0.25927083333300516</c:v>
                </c:pt>
                <c:pt idx="1074">
                  <c:v>-0.14958333333299834</c:v>
                </c:pt>
                <c:pt idx="1075">
                  <c:v>0.26114583333395558</c:v>
                </c:pt>
                <c:pt idx="1076">
                  <c:v>-0.56666666666700394</c:v>
                </c:pt>
                <c:pt idx="1077">
                  <c:v>-0.54239583333298924</c:v>
                </c:pt>
                <c:pt idx="1078">
                  <c:v>-0.52427083333395785</c:v>
                </c:pt>
                <c:pt idx="1079">
                  <c:v>-0.5880208333330188</c:v>
                </c:pt>
                <c:pt idx="1080">
                  <c:v>-0.54979166666697665</c:v>
                </c:pt>
                <c:pt idx="1081">
                  <c:v>-0.60541666666597393</c:v>
                </c:pt>
                <c:pt idx="1082">
                  <c:v>0.85093749999998636</c:v>
                </c:pt>
                <c:pt idx="1083">
                  <c:v>1.9065625000000068</c:v>
                </c:pt>
                <c:pt idx="1084">
                  <c:v>2.4173958333340124</c:v>
                </c:pt>
                <c:pt idx="1085">
                  <c:v>1.7894791666670358</c:v>
                </c:pt>
                <c:pt idx="1086">
                  <c:v>0.9822916666669812</c:v>
                </c:pt>
                <c:pt idx="1087">
                  <c:v>0.55697916666701985</c:v>
                </c:pt>
                <c:pt idx="1088">
                  <c:v>0.67697916666696756</c:v>
                </c:pt>
                <c:pt idx="1089">
                  <c:v>0.64625000000000909</c:v>
                </c:pt>
                <c:pt idx="1090">
                  <c:v>0.94489583333296423</c:v>
                </c:pt>
                <c:pt idx="1091">
                  <c:v>1.0394791666669789</c:v>
                </c:pt>
                <c:pt idx="1092">
                  <c:v>1.2094791666660285</c:v>
                </c:pt>
                <c:pt idx="1093">
                  <c:v>1.2229166666670039</c:v>
                </c:pt>
                <c:pt idx="1094">
                  <c:v>1.0470833333340011</c:v>
                </c:pt>
                <c:pt idx="1095">
                  <c:v>1.4327083333340056</c:v>
                </c:pt>
                <c:pt idx="1096">
                  <c:v>3.2064583333340124</c:v>
                </c:pt>
                <c:pt idx="1097">
                  <c:v>2.2740625000000136</c:v>
                </c:pt>
                <c:pt idx="1098">
                  <c:v>2.9541666666669926</c:v>
                </c:pt>
                <c:pt idx="1099">
                  <c:v>-5.1426041666669562</c:v>
                </c:pt>
                <c:pt idx="1100">
                  <c:v>-50.594166666665956</c:v>
                </c:pt>
                <c:pt idx="1101">
                  <c:v>-8.5686458333329938</c:v>
                </c:pt>
                <c:pt idx="1102">
                  <c:v>0.36406250000004547</c:v>
                </c:pt>
                <c:pt idx="1103">
                  <c:v>1.7119791666650599</c:v>
                </c:pt>
                <c:pt idx="1104">
                  <c:v>1.6685416666670108</c:v>
                </c:pt>
                <c:pt idx="1105">
                  <c:v>1.9016666666659603</c:v>
                </c:pt>
                <c:pt idx="1106">
                  <c:v>1.6946874999999864</c:v>
                </c:pt>
                <c:pt idx="1107">
                  <c:v>2.0070833333329574</c:v>
                </c:pt>
                <c:pt idx="1108">
                  <c:v>1.4992708333330711</c:v>
                </c:pt>
                <c:pt idx="1109">
                  <c:v>2.1969791666670062</c:v>
                </c:pt>
                <c:pt idx="1110">
                  <c:v>2.1854166666669244</c:v>
                </c:pt>
                <c:pt idx="1111">
                  <c:v>2.8270833333330074</c:v>
                </c:pt>
                <c:pt idx="1112">
                  <c:v>3.0353125000000318</c:v>
                </c:pt>
                <c:pt idx="1113">
                  <c:v>2.6911458333339624</c:v>
                </c:pt>
                <c:pt idx="1114">
                  <c:v>2.7308333333330665</c:v>
                </c:pt>
                <c:pt idx="1115">
                  <c:v>2.9563541666669835</c:v>
                </c:pt>
                <c:pt idx="1116">
                  <c:v>2.7191666666659557</c:v>
                </c:pt>
                <c:pt idx="1117">
                  <c:v>2.1993750000000318</c:v>
                </c:pt>
                <c:pt idx="1118">
                  <c:v>2.0651041666669698</c:v>
                </c:pt>
                <c:pt idx="1119">
                  <c:v>1.6911458333339624</c:v>
                </c:pt>
                <c:pt idx="1120">
                  <c:v>1.9477083333330256</c:v>
                </c:pt>
                <c:pt idx="1121">
                  <c:v>1.8475000000000819</c:v>
                </c:pt>
                <c:pt idx="1122">
                  <c:v>2.8163541666659739</c:v>
                </c:pt>
                <c:pt idx="1123">
                  <c:v>2.2546874999990223</c:v>
                </c:pt>
                <c:pt idx="1124">
                  <c:v>1.6926041666670244</c:v>
                </c:pt>
                <c:pt idx="1125">
                  <c:v>1.8937500000000682</c:v>
                </c:pt>
                <c:pt idx="1126">
                  <c:v>1.6908333333329892</c:v>
                </c:pt>
                <c:pt idx="1127">
                  <c:v>1.4587500000000091</c:v>
                </c:pt>
                <c:pt idx="1128">
                  <c:v>1.1482291666660558</c:v>
                </c:pt>
                <c:pt idx="1129">
                  <c:v>1.6494791666669926</c:v>
                </c:pt>
                <c:pt idx="1130">
                  <c:v>5.2040624999999636</c:v>
                </c:pt>
                <c:pt idx="1131">
                  <c:v>1.8031249999989996</c:v>
                </c:pt>
                <c:pt idx="1132">
                  <c:v>1.1123958333339488</c:v>
                </c:pt>
                <c:pt idx="1133">
                  <c:v>1.1071875000000091</c:v>
                </c:pt>
                <c:pt idx="1134">
                  <c:v>0.89604166666697438</c:v>
                </c:pt>
                <c:pt idx="1135">
                  <c:v>0.74145833333398059</c:v>
                </c:pt>
                <c:pt idx="1136">
                  <c:v>1.0013541666660331</c:v>
                </c:pt>
                <c:pt idx="1137">
                  <c:v>1.0478125000000773</c:v>
                </c:pt>
                <c:pt idx="1138">
                  <c:v>1.0415624999999409</c:v>
                </c:pt>
                <c:pt idx="1139">
                  <c:v>1.6953125</c:v>
                </c:pt>
                <c:pt idx="1140">
                  <c:v>2.078333333332921</c:v>
                </c:pt>
                <c:pt idx="1141">
                  <c:v>2.0927083333340306</c:v>
                </c:pt>
                <c:pt idx="1142">
                  <c:v>2.0734374999999545</c:v>
                </c:pt>
                <c:pt idx="1143">
                  <c:v>2.32781250000005</c:v>
                </c:pt>
                <c:pt idx="1144">
                  <c:v>2.072395833332962</c:v>
                </c:pt>
                <c:pt idx="1145">
                  <c:v>2.4211458333330711</c:v>
                </c:pt>
                <c:pt idx="1146">
                  <c:v>2.9609375</c:v>
                </c:pt>
                <c:pt idx="1147">
                  <c:v>1.6980208333330893</c:v>
                </c:pt>
                <c:pt idx="1148">
                  <c:v>2.4685416666660558</c:v>
                </c:pt>
                <c:pt idx="1149">
                  <c:v>2.0127083333329665</c:v>
                </c:pt>
                <c:pt idx="1150">
                  <c:v>2.8196874999999864</c:v>
                </c:pt>
                <c:pt idx="1151">
                  <c:v>3.4393749999999272</c:v>
                </c:pt>
                <c:pt idx="1152">
                  <c:v>3.5982291666670108</c:v>
                </c:pt>
                <c:pt idx="1153">
                  <c:v>4.1998958333330165</c:v>
                </c:pt>
                <c:pt idx="1154">
                  <c:v>4.4312499999999773</c:v>
                </c:pt>
                <c:pt idx="1155">
                  <c:v>4.2794791666659648</c:v>
                </c:pt>
                <c:pt idx="1156">
                  <c:v>1.6891666666670062</c:v>
                </c:pt>
                <c:pt idx="1157">
                  <c:v>0.5495833333329756</c:v>
                </c:pt>
                <c:pt idx="1158">
                  <c:v>0.13760416666605124</c:v>
                </c:pt>
                <c:pt idx="1159">
                  <c:v>-22.503229166666983</c:v>
                </c:pt>
                <c:pt idx="1160">
                  <c:v>-5.6177083333340079</c:v>
                </c:pt>
                <c:pt idx="1161">
                  <c:v>-1.5843750000000227</c:v>
                </c:pt>
                <c:pt idx="1162">
                  <c:v>-2.7973958333340079</c:v>
                </c:pt>
                <c:pt idx="1163">
                  <c:v>-2.1543749999999591</c:v>
                </c:pt>
                <c:pt idx="1164">
                  <c:v>-1.3998958333340852</c:v>
                </c:pt>
                <c:pt idx="1165">
                  <c:v>-1.0455208333340806</c:v>
                </c:pt>
                <c:pt idx="1166">
                  <c:v>-0.39229166666689252</c:v>
                </c:pt>
                <c:pt idx="1167">
                  <c:v>-0.16375000000005002</c:v>
                </c:pt>
                <c:pt idx="1168">
                  <c:v>-0.12062500000001819</c:v>
                </c:pt>
                <c:pt idx="1169">
                  <c:v>0.10604166666701076</c:v>
                </c:pt>
                <c:pt idx="1170">
                  <c:v>-3.1250000000682121E-3</c:v>
                </c:pt>
                <c:pt idx="1171">
                  <c:v>2.781249999998181E-2</c:v>
                </c:pt>
                <c:pt idx="1172">
                  <c:v>3.4583333334012423E-2</c:v>
                </c:pt>
                <c:pt idx="1173">
                  <c:v>6.8125000000009095E-2</c:v>
                </c:pt>
                <c:pt idx="1174">
                  <c:v>6.1041666666028505E-2</c:v>
                </c:pt>
                <c:pt idx="1175">
                  <c:v>0.25906250000002728</c:v>
                </c:pt>
                <c:pt idx="1176">
                  <c:v>-0.10249999999894044</c:v>
                </c:pt>
                <c:pt idx="1177">
                  <c:v>-0.20802083333308019</c:v>
                </c:pt>
                <c:pt idx="1178">
                  <c:v>-0.14968750000002728</c:v>
                </c:pt>
                <c:pt idx="1179">
                  <c:v>-6.156250000003638E-2</c:v>
                </c:pt>
                <c:pt idx="1180">
                  <c:v>0.13343750000001364</c:v>
                </c:pt>
                <c:pt idx="1181">
                  <c:v>0.25989583333296196</c:v>
                </c:pt>
                <c:pt idx="1182">
                  <c:v>0.15812500000004093</c:v>
                </c:pt>
                <c:pt idx="1183">
                  <c:v>4.583333333016526E-3</c:v>
                </c:pt>
                <c:pt idx="1184">
                  <c:v>1.6250000001036824E-2</c:v>
                </c:pt>
                <c:pt idx="1185">
                  <c:v>9.6145833333025621E-2</c:v>
                </c:pt>
                <c:pt idx="1186">
                  <c:v>4.2395833334012423E-2</c:v>
                </c:pt>
                <c:pt idx="1187">
                  <c:v>-0.46770833333300743</c:v>
                </c:pt>
                <c:pt idx="1188">
                  <c:v>-0.41562499999997726</c:v>
                </c:pt>
                <c:pt idx="1189">
                  <c:v>0.42489583333303926</c:v>
                </c:pt>
                <c:pt idx="1190">
                  <c:v>0.59177083333293012</c:v>
                </c:pt>
                <c:pt idx="1191">
                  <c:v>-0.485833333333062</c:v>
                </c:pt>
                <c:pt idx="1192">
                  <c:v>-0.27260416666695164</c:v>
                </c:pt>
                <c:pt idx="1193">
                  <c:v>8.1041666666919809E-2</c:v>
                </c:pt>
                <c:pt idx="1194">
                  <c:v>1.2205208333340352</c:v>
                </c:pt>
                <c:pt idx="1195">
                  <c:v>2.0261458333330893</c:v>
                </c:pt>
                <c:pt idx="1196">
                  <c:v>1.0427083333330529</c:v>
                </c:pt>
                <c:pt idx="1197">
                  <c:v>13.039062499998977</c:v>
                </c:pt>
                <c:pt idx="1198">
                  <c:v>6.5405208333329483</c:v>
                </c:pt>
                <c:pt idx="1199">
                  <c:v>13.828229166666915</c:v>
                </c:pt>
                <c:pt idx="1200">
                  <c:v>8.9086458333330256</c:v>
                </c:pt>
                <c:pt idx="1201">
                  <c:v>3.9362499999999727</c:v>
                </c:pt>
                <c:pt idx="1202">
                  <c:v>-0.13437499999997726</c:v>
                </c:pt>
                <c:pt idx="1203">
                  <c:v>-2.2843749999999545</c:v>
                </c:pt>
                <c:pt idx="1204">
                  <c:v>0.5822916666660376</c:v>
                </c:pt>
                <c:pt idx="1205">
                  <c:v>3.1364583333339624</c:v>
                </c:pt>
                <c:pt idx="1206">
                  <c:v>3.2937500000000455</c:v>
                </c:pt>
                <c:pt idx="1207">
                  <c:v>3.1055208333330029</c:v>
                </c:pt>
                <c:pt idx="1208">
                  <c:v>4.152812500001005</c:v>
                </c:pt>
                <c:pt idx="1209">
                  <c:v>-3.5459375000000364</c:v>
                </c:pt>
                <c:pt idx="1210">
                  <c:v>-7.0811458333329256</c:v>
                </c:pt>
                <c:pt idx="1211">
                  <c:v>-5.2693749999999682</c:v>
                </c:pt>
                <c:pt idx="1212">
                  <c:v>-0.48854166666694709</c:v>
                </c:pt>
                <c:pt idx="1213">
                  <c:v>3.3209375000000136</c:v>
                </c:pt>
                <c:pt idx="1214">
                  <c:v>-4.1709375000009459</c:v>
                </c:pt>
                <c:pt idx="1215">
                  <c:v>-2.3539583333339351</c:v>
                </c:pt>
                <c:pt idx="1216">
                  <c:v>-1.2177083333330074</c:v>
                </c:pt>
                <c:pt idx="1217">
                  <c:v>0.1142708333329665</c:v>
                </c:pt>
                <c:pt idx="1218">
                  <c:v>-0.29479166666601486</c:v>
                </c:pt>
                <c:pt idx="1219">
                  <c:v>-1.9153125000000273</c:v>
                </c:pt>
                <c:pt idx="1220">
                  <c:v>-0.6945833333330711</c:v>
                </c:pt>
                <c:pt idx="1221">
                  <c:v>-3.2844791666660171</c:v>
                </c:pt>
                <c:pt idx="1222">
                  <c:v>-1.1819791666670199</c:v>
                </c:pt>
                <c:pt idx="1223">
                  <c:v>4.3749999999818101E-3</c:v>
                </c:pt>
                <c:pt idx="1224">
                  <c:v>-5.9645833333339624</c:v>
                </c:pt>
                <c:pt idx="1225">
                  <c:v>-2.7676041666669562</c:v>
                </c:pt>
                <c:pt idx="1226">
                  <c:v>2.0935416666669653</c:v>
                </c:pt>
                <c:pt idx="1227">
                  <c:v>2.4301041666669789</c:v>
                </c:pt>
                <c:pt idx="1228">
                  <c:v>3.8168750000000387</c:v>
                </c:pt>
                <c:pt idx="1229">
                  <c:v>1.5963541666660035</c:v>
                </c:pt>
                <c:pt idx="1230">
                  <c:v>0.88354166666698575</c:v>
                </c:pt>
                <c:pt idx="1231">
                  <c:v>-4.1204166666669835</c:v>
                </c:pt>
                <c:pt idx="1232">
                  <c:v>-11.219895833332998</c:v>
                </c:pt>
                <c:pt idx="1233">
                  <c:v>-0.37406249999997954</c:v>
                </c:pt>
                <c:pt idx="1234">
                  <c:v>3.6433333333339988</c:v>
                </c:pt>
                <c:pt idx="1235">
                  <c:v>7.247708333333037</c:v>
                </c:pt>
                <c:pt idx="1236">
                  <c:v>5.3244791666670039</c:v>
                </c:pt>
                <c:pt idx="1237">
                  <c:v>3.4784374999990177</c:v>
                </c:pt>
                <c:pt idx="1238">
                  <c:v>-3.028854166666008</c:v>
                </c:pt>
                <c:pt idx="1239">
                  <c:v>-5.1079166666669948</c:v>
                </c:pt>
                <c:pt idx="1240">
                  <c:v>-1.1962499999999636</c:v>
                </c:pt>
                <c:pt idx="1241">
                  <c:v>2.9510416666660149</c:v>
                </c:pt>
                <c:pt idx="1242">
                  <c:v>-0.26635416666698575</c:v>
                </c:pt>
                <c:pt idx="1243">
                  <c:v>-0.77510416666700621</c:v>
                </c:pt>
                <c:pt idx="1244">
                  <c:v>-0.35260416666699257</c:v>
                </c:pt>
                <c:pt idx="1245">
                  <c:v>0.87520833333303472</c:v>
                </c:pt>
                <c:pt idx="1246">
                  <c:v>-1.2544791666670108</c:v>
                </c:pt>
                <c:pt idx="1247">
                  <c:v>1.080416666666963</c:v>
                </c:pt>
                <c:pt idx="1248">
                  <c:v>4.4672916666669948</c:v>
                </c:pt>
                <c:pt idx="1249">
                  <c:v>0.11979166666696983</c:v>
                </c:pt>
                <c:pt idx="1250">
                  <c:v>0.78374999999999773</c:v>
                </c:pt>
                <c:pt idx="1251">
                  <c:v>1.9988541666670017</c:v>
                </c:pt>
                <c:pt idx="1252">
                  <c:v>0.1357291666670335</c:v>
                </c:pt>
                <c:pt idx="1253">
                  <c:v>-0.33270833333301653</c:v>
                </c:pt>
                <c:pt idx="1254">
                  <c:v>0.1505208333330188</c:v>
                </c:pt>
                <c:pt idx="1255">
                  <c:v>0.31822916666703804</c:v>
                </c:pt>
                <c:pt idx="1256">
                  <c:v>-0.24833333333401697</c:v>
                </c:pt>
                <c:pt idx="1257">
                  <c:v>-0.2627083333329665</c:v>
                </c:pt>
                <c:pt idx="1258">
                  <c:v>-0.98614583333301198</c:v>
                </c:pt>
                <c:pt idx="1259">
                  <c:v>-2.4852083333339579</c:v>
                </c:pt>
                <c:pt idx="1260">
                  <c:v>0.81989583333302107</c:v>
                </c:pt>
                <c:pt idx="1261">
                  <c:v>0.12427083333301425</c:v>
                </c:pt>
                <c:pt idx="1262">
                  <c:v>0.52333333333302789</c:v>
                </c:pt>
                <c:pt idx="1263">
                  <c:v>1.2770833333329961</c:v>
                </c:pt>
                <c:pt idx="1264">
                  <c:v>1.2361458333340352</c:v>
                </c:pt>
                <c:pt idx="1265">
                  <c:v>1.2431249999999636</c:v>
                </c:pt>
                <c:pt idx="1266">
                  <c:v>0.38947916666700166</c:v>
                </c:pt>
                <c:pt idx="1267">
                  <c:v>0.13187499999997954</c:v>
                </c:pt>
                <c:pt idx="1268">
                  <c:v>0.37979166666605124</c:v>
                </c:pt>
                <c:pt idx="1269">
                  <c:v>1.4683333333330211</c:v>
                </c:pt>
                <c:pt idx="1270">
                  <c:v>1.3299999999999841</c:v>
                </c:pt>
                <c:pt idx="1271">
                  <c:v>0.27250000000003638</c:v>
                </c:pt>
                <c:pt idx="1272">
                  <c:v>-0.95843750000000227</c:v>
                </c:pt>
                <c:pt idx="1273">
                  <c:v>0.88072916666595802</c:v>
                </c:pt>
                <c:pt idx="1274">
                  <c:v>2.5363541666669676</c:v>
                </c:pt>
                <c:pt idx="1275">
                  <c:v>1.5829166666670176</c:v>
                </c:pt>
                <c:pt idx="1276">
                  <c:v>0.75197916666604669</c:v>
                </c:pt>
                <c:pt idx="1277">
                  <c:v>0.38437500000003411</c:v>
                </c:pt>
                <c:pt idx="1278">
                  <c:v>3.1907291666670403</c:v>
                </c:pt>
                <c:pt idx="1279">
                  <c:v>3.1541666666660149</c:v>
                </c:pt>
                <c:pt idx="1280">
                  <c:v>1.9446874999999864</c:v>
                </c:pt>
                <c:pt idx="1281">
                  <c:v>1.0263541666669767</c:v>
                </c:pt>
                <c:pt idx="1282">
                  <c:v>0.75864583333299151</c:v>
                </c:pt>
                <c:pt idx="1283">
                  <c:v>0.6463541666669812</c:v>
                </c:pt>
                <c:pt idx="1284">
                  <c:v>0.77927083333304381</c:v>
                </c:pt>
                <c:pt idx="1285">
                  <c:v>0.94822916666697665</c:v>
                </c:pt>
                <c:pt idx="1286">
                  <c:v>0.61489583333298015</c:v>
                </c:pt>
                <c:pt idx="1287">
                  <c:v>0.64718749999997272</c:v>
                </c:pt>
                <c:pt idx="1288">
                  <c:v>0.8217708333339715</c:v>
                </c:pt>
                <c:pt idx="1289">
                  <c:v>1.0563541666670062</c:v>
                </c:pt>
                <c:pt idx="1290">
                  <c:v>0.8341666666680112</c:v>
                </c:pt>
                <c:pt idx="1291">
                  <c:v>0.8935416666670335</c:v>
                </c:pt>
                <c:pt idx="1292">
                  <c:v>0.70177083333402379</c:v>
                </c:pt>
                <c:pt idx="1293">
                  <c:v>0.36468750000000227</c:v>
                </c:pt>
                <c:pt idx="1294">
                  <c:v>0.43458333333302335</c:v>
                </c:pt>
                <c:pt idx="1295">
                  <c:v>0.29906249999999091</c:v>
                </c:pt>
                <c:pt idx="1296">
                  <c:v>0.42312499999997044</c:v>
                </c:pt>
                <c:pt idx="1297">
                  <c:v>0.56875000000002274</c:v>
                </c:pt>
                <c:pt idx="1298">
                  <c:v>0.67208333333400105</c:v>
                </c:pt>
                <c:pt idx="1299">
                  <c:v>0.66416666666702895</c:v>
                </c:pt>
                <c:pt idx="1300">
                  <c:v>0.60572916666700394</c:v>
                </c:pt>
                <c:pt idx="1301">
                  <c:v>0.67666666666701758</c:v>
                </c:pt>
                <c:pt idx="1302">
                  <c:v>0.52687499999996135</c:v>
                </c:pt>
                <c:pt idx="1303">
                  <c:v>0.57343750000001137</c:v>
                </c:pt>
                <c:pt idx="1304">
                  <c:v>0.39406250000001819</c:v>
                </c:pt>
                <c:pt idx="1305">
                  <c:v>0.81864583333299379</c:v>
                </c:pt>
                <c:pt idx="1306">
                  <c:v>0.51666666666699257</c:v>
                </c:pt>
                <c:pt idx="1307">
                  <c:v>0.85020833333300061</c:v>
                </c:pt>
                <c:pt idx="1308">
                  <c:v>1.1039583333330256</c:v>
                </c:pt>
                <c:pt idx="1309">
                  <c:v>1.4454166666670289</c:v>
                </c:pt>
                <c:pt idx="1310">
                  <c:v>1.0408333333340352</c:v>
                </c:pt>
                <c:pt idx="1311">
                  <c:v>1.3448958333329983</c:v>
                </c:pt>
                <c:pt idx="1312">
                  <c:v>1.0391666666669721</c:v>
                </c:pt>
                <c:pt idx="1313">
                  <c:v>0.87864583333299606</c:v>
                </c:pt>
                <c:pt idx="1314">
                  <c:v>0.97499999999996589</c:v>
                </c:pt>
                <c:pt idx="1315">
                  <c:v>1.2670833333330052</c:v>
                </c:pt>
                <c:pt idx="1316">
                  <c:v>1.9422916666670176</c:v>
                </c:pt>
                <c:pt idx="1317">
                  <c:v>1.6163541666670085</c:v>
                </c:pt>
                <c:pt idx="1318">
                  <c:v>1.3608333333330052</c:v>
                </c:pt>
                <c:pt idx="1319">
                  <c:v>0.62541666666697893</c:v>
                </c:pt>
                <c:pt idx="1320">
                  <c:v>0.81812500000000909</c:v>
                </c:pt>
                <c:pt idx="1321">
                  <c:v>1.0185416666669767</c:v>
                </c:pt>
                <c:pt idx="1322">
                  <c:v>-0.54062499999997726</c:v>
                </c:pt>
                <c:pt idx="1323">
                  <c:v>0.75843750000097998</c:v>
                </c:pt>
                <c:pt idx="1324">
                  <c:v>-0.38843750000000909</c:v>
                </c:pt>
                <c:pt idx="1325">
                  <c:v>-0.98791666666596711</c:v>
                </c:pt>
                <c:pt idx="1326">
                  <c:v>0.27489583333300516</c:v>
                </c:pt>
                <c:pt idx="1327">
                  <c:v>0.84281250000003638</c:v>
                </c:pt>
                <c:pt idx="1328">
                  <c:v>1.8376041666670062</c:v>
                </c:pt>
                <c:pt idx="1329">
                  <c:v>1.3804166666669744</c:v>
                </c:pt>
                <c:pt idx="1330">
                  <c:v>0.37749999999999773</c:v>
                </c:pt>
                <c:pt idx="1331">
                  <c:v>0.34343749999999318</c:v>
                </c:pt>
                <c:pt idx="1332">
                  <c:v>1.005416666666008</c:v>
                </c:pt>
                <c:pt idx="1333">
                  <c:v>1.2099999999999795</c:v>
                </c:pt>
                <c:pt idx="1334">
                  <c:v>0.78093749999999318</c:v>
                </c:pt>
                <c:pt idx="1335">
                  <c:v>0.16062499999998181</c:v>
                </c:pt>
                <c:pt idx="1336">
                  <c:v>-0.19458333333398059</c:v>
                </c:pt>
                <c:pt idx="1337">
                  <c:v>-0.27489583333300516</c:v>
                </c:pt>
                <c:pt idx="1338">
                  <c:v>0.13822916666697438</c:v>
                </c:pt>
                <c:pt idx="1339">
                  <c:v>-0.11677083333302107</c:v>
                </c:pt>
                <c:pt idx="1340">
                  <c:v>-0.16510416666699257</c:v>
                </c:pt>
                <c:pt idx="1341">
                  <c:v>1.4817708333339965</c:v>
                </c:pt>
                <c:pt idx="1342">
                  <c:v>3.1397916666670085</c:v>
                </c:pt>
                <c:pt idx="1343">
                  <c:v>2.8704166666670403</c:v>
                </c:pt>
                <c:pt idx="1344">
                  <c:v>2.4413541666659739</c:v>
                </c:pt>
                <c:pt idx="1345">
                  <c:v>1.3103124999999523</c:v>
                </c:pt>
                <c:pt idx="1346">
                  <c:v>1.3038541666659853</c:v>
                </c:pt>
                <c:pt idx="1347">
                  <c:v>1.7727083333330143</c:v>
                </c:pt>
                <c:pt idx="1348">
                  <c:v>2.8752083333329779</c:v>
                </c:pt>
                <c:pt idx="1349">
                  <c:v>2.4848958333340079</c:v>
                </c:pt>
                <c:pt idx="1350">
                  <c:v>2.4621875000000273</c:v>
                </c:pt>
                <c:pt idx="1351">
                  <c:v>-3.1887499999999704</c:v>
                </c:pt>
                <c:pt idx="1352">
                  <c:v>0.17479166666697665</c:v>
                </c:pt>
                <c:pt idx="1353">
                  <c:v>4.2744791666669926</c:v>
                </c:pt>
                <c:pt idx="1354">
                  <c:v>7.8221874999999841</c:v>
                </c:pt>
                <c:pt idx="1355">
                  <c:v>5.4220833333340011</c:v>
                </c:pt>
                <c:pt idx="1356">
                  <c:v>3.2838541666670267</c:v>
                </c:pt>
                <c:pt idx="1357">
                  <c:v>7.7544791666669539</c:v>
                </c:pt>
                <c:pt idx="1358">
                  <c:v>7.0179166666659967</c:v>
                </c:pt>
                <c:pt idx="1359">
                  <c:v>7.8196874999999864</c:v>
                </c:pt>
                <c:pt idx="1360">
                  <c:v>10.854895833334012</c:v>
                </c:pt>
                <c:pt idx="1361">
                  <c:v>10.5390625</c:v>
                </c:pt>
                <c:pt idx="1362">
                  <c:v>11.290520833333971</c:v>
                </c:pt>
                <c:pt idx="1363">
                  <c:v>14.282395833332998</c:v>
                </c:pt>
                <c:pt idx="1364">
                  <c:v>18.569999999999993</c:v>
                </c:pt>
                <c:pt idx="1365">
                  <c:v>25.451354166667045</c:v>
                </c:pt>
                <c:pt idx="1366">
                  <c:v>36.389270833333001</c:v>
                </c:pt>
                <c:pt idx="1367">
                  <c:v>54.872291666667024</c:v>
                </c:pt>
                <c:pt idx="1368">
                  <c:v>65.995416666666983</c:v>
                </c:pt>
                <c:pt idx="1369">
                  <c:v>51.268437500000005</c:v>
                </c:pt>
                <c:pt idx="1370">
                  <c:v>31.892291666665983</c:v>
                </c:pt>
                <c:pt idx="1371">
                  <c:v>26.35093750000101</c:v>
                </c:pt>
                <c:pt idx="1372">
                  <c:v>26.504583333333017</c:v>
                </c:pt>
                <c:pt idx="1373">
                  <c:v>3.4753124999990064</c:v>
                </c:pt>
                <c:pt idx="1374">
                  <c:v>-93.749687499999936</c:v>
                </c:pt>
                <c:pt idx="1375">
                  <c:v>-129.40687500000007</c:v>
                </c:pt>
                <c:pt idx="1376">
                  <c:v>-122.75281250000006</c:v>
                </c:pt>
                <c:pt idx="1377">
                  <c:v>-107.14093749999995</c:v>
                </c:pt>
                <c:pt idx="1378">
                  <c:v>-88.997395833334053</c:v>
                </c:pt>
                <c:pt idx="1379">
                  <c:v>-67.129895833332967</c:v>
                </c:pt>
                <c:pt idx="1380">
                  <c:v>-48.96354166666697</c:v>
                </c:pt>
                <c:pt idx="1381">
                  <c:v>-30.899374999999964</c:v>
                </c:pt>
                <c:pt idx="1382">
                  <c:v>-9.8808333333339533</c:v>
                </c:pt>
                <c:pt idx="1383">
                  <c:v>-6.2343749999989768</c:v>
                </c:pt>
                <c:pt idx="1384">
                  <c:v>-3.2163541666660649</c:v>
                </c:pt>
                <c:pt idx="1385">
                  <c:v>0.76989583333397604</c:v>
                </c:pt>
                <c:pt idx="1386">
                  <c:v>6.5734374999999545</c:v>
                </c:pt>
                <c:pt idx="1387">
                  <c:v>12.259583333334035</c:v>
                </c:pt>
                <c:pt idx="1388">
                  <c:v>13.162187500000982</c:v>
                </c:pt>
                <c:pt idx="1389">
                  <c:v>14.388854166667102</c:v>
                </c:pt>
                <c:pt idx="1390">
                  <c:v>15.420937500000036</c:v>
                </c:pt>
                <c:pt idx="1391">
                  <c:v>15.556979166665997</c:v>
                </c:pt>
                <c:pt idx="1392">
                  <c:v>14.919166666666001</c:v>
                </c:pt>
                <c:pt idx="1393">
                  <c:v>14.120520833334012</c:v>
                </c:pt>
                <c:pt idx="1394">
                  <c:v>13.771458333334067</c:v>
                </c:pt>
                <c:pt idx="1395">
                  <c:v>14.20833333333303</c:v>
                </c:pt>
                <c:pt idx="1396">
                  <c:v>16.418645833333017</c:v>
                </c:pt>
                <c:pt idx="1397">
                  <c:v>16.185729166665965</c:v>
                </c:pt>
                <c:pt idx="1398">
                  <c:v>12.362812500000928</c:v>
                </c:pt>
                <c:pt idx="1399">
                  <c:v>11.535729166667011</c:v>
                </c:pt>
                <c:pt idx="1400">
                  <c:v>10.960208333332957</c:v>
                </c:pt>
                <c:pt idx="1401">
                  <c:v>11.172083333332921</c:v>
                </c:pt>
                <c:pt idx="1402">
                  <c:v>12.131249999999909</c:v>
                </c:pt>
                <c:pt idx="1403">
                  <c:v>13.598437500000955</c:v>
                </c:pt>
                <c:pt idx="1404">
                  <c:v>15.513124999999945</c:v>
                </c:pt>
                <c:pt idx="1405">
                  <c:v>26.328020833332971</c:v>
                </c:pt>
                <c:pt idx="1406">
                  <c:v>46.882187499999986</c:v>
                </c:pt>
                <c:pt idx="1407">
                  <c:v>64.320208333332971</c:v>
                </c:pt>
                <c:pt idx="1408">
                  <c:v>75.146041666666065</c:v>
                </c:pt>
                <c:pt idx="1409">
                  <c:v>80.319166666667002</c:v>
                </c:pt>
                <c:pt idx="1410">
                  <c:v>83.44822916666692</c:v>
                </c:pt>
                <c:pt idx="1411">
                  <c:v>84.117708333334008</c:v>
                </c:pt>
                <c:pt idx="1412">
                  <c:v>82.748750000000086</c:v>
                </c:pt>
                <c:pt idx="1413">
                  <c:v>81.475520833333007</c:v>
                </c:pt>
                <c:pt idx="1414">
                  <c:v>82.795000000000073</c:v>
                </c:pt>
                <c:pt idx="1415">
                  <c:v>84.444479166666952</c:v>
                </c:pt>
                <c:pt idx="1416">
                  <c:v>84.095937499999991</c:v>
                </c:pt>
                <c:pt idx="1417">
                  <c:v>81.97885416666702</c:v>
                </c:pt>
                <c:pt idx="1418">
                  <c:v>77.208958333333044</c:v>
                </c:pt>
                <c:pt idx="1419">
                  <c:v>73.691562499999918</c:v>
                </c:pt>
                <c:pt idx="1420">
                  <c:v>70.714375000000018</c:v>
                </c:pt>
                <c:pt idx="1421">
                  <c:v>68.778020833333017</c:v>
                </c:pt>
                <c:pt idx="1422">
                  <c:v>68.963333333333026</c:v>
                </c:pt>
                <c:pt idx="1423">
                  <c:v>69.688229166667952</c:v>
                </c:pt>
                <c:pt idx="1424">
                  <c:v>71.435624999999959</c:v>
                </c:pt>
                <c:pt idx="1425">
                  <c:v>73.702187500000036</c:v>
                </c:pt>
                <c:pt idx="1426">
                  <c:v>75.239375000001019</c:v>
                </c:pt>
                <c:pt idx="1427">
                  <c:v>75.079062500000077</c:v>
                </c:pt>
                <c:pt idx="1428">
                  <c:v>74.633958333334022</c:v>
                </c:pt>
                <c:pt idx="1429">
                  <c:v>73.243645833332948</c:v>
                </c:pt>
                <c:pt idx="1430">
                  <c:v>70.882916666667029</c:v>
                </c:pt>
                <c:pt idx="1431">
                  <c:v>69.339166666666983</c:v>
                </c:pt>
                <c:pt idx="1432">
                  <c:v>67.378437500000018</c:v>
                </c:pt>
                <c:pt idx="1433">
                  <c:v>65.454375000000027</c:v>
                </c:pt>
                <c:pt idx="1434">
                  <c:v>63.455937499999095</c:v>
                </c:pt>
                <c:pt idx="1435">
                  <c:v>62.792708333333053</c:v>
                </c:pt>
                <c:pt idx="1436">
                  <c:v>62.08364583333298</c:v>
                </c:pt>
                <c:pt idx="1437">
                  <c:v>61.004479166667011</c:v>
                </c:pt>
                <c:pt idx="1438">
                  <c:v>59.468333333333021</c:v>
                </c:pt>
                <c:pt idx="1439">
                  <c:v>58.342708333334031</c:v>
                </c:pt>
                <c:pt idx="1440">
                  <c:v>56.356562499999995</c:v>
                </c:pt>
                <c:pt idx="1441">
                  <c:v>53.838124999999991</c:v>
                </c:pt>
                <c:pt idx="1442">
                  <c:v>51.046875</c:v>
                </c:pt>
                <c:pt idx="1443">
                  <c:v>47.457604166665988</c:v>
                </c:pt>
                <c:pt idx="1444">
                  <c:v>43.786979166667038</c:v>
                </c:pt>
                <c:pt idx="1445">
                  <c:v>38.409374999999955</c:v>
                </c:pt>
                <c:pt idx="1446">
                  <c:v>20.098749999998972</c:v>
                </c:pt>
                <c:pt idx="1447">
                  <c:v>5.6684374999999818</c:v>
                </c:pt>
                <c:pt idx="1448">
                  <c:v>4.3571875000010323</c:v>
                </c:pt>
                <c:pt idx="1449">
                  <c:v>5.2564583333340806</c:v>
                </c:pt>
                <c:pt idx="1450">
                  <c:v>5.5420833333330393</c:v>
                </c:pt>
                <c:pt idx="1451">
                  <c:v>6.9359375000010459</c:v>
                </c:pt>
                <c:pt idx="1452">
                  <c:v>6.1369791666669471</c:v>
                </c:pt>
                <c:pt idx="1453">
                  <c:v>6.0057291666669244</c:v>
                </c:pt>
                <c:pt idx="1454">
                  <c:v>6.0427083333339624</c:v>
                </c:pt>
                <c:pt idx="1455">
                  <c:v>5.9990625000000364</c:v>
                </c:pt>
                <c:pt idx="1456">
                  <c:v>5.5965624999989814</c:v>
                </c:pt>
                <c:pt idx="1457">
                  <c:v>5.3939583333340124</c:v>
                </c:pt>
                <c:pt idx="1458">
                  <c:v>4.9903124999999591</c:v>
                </c:pt>
                <c:pt idx="1459">
                  <c:v>4.8217708333329483</c:v>
                </c:pt>
                <c:pt idx="1460">
                  <c:v>5.025416666665933</c:v>
                </c:pt>
                <c:pt idx="1461">
                  <c:v>2.8868749999999181</c:v>
                </c:pt>
                <c:pt idx="1462">
                  <c:v>3.1633333333330711</c:v>
                </c:pt>
                <c:pt idx="1463">
                  <c:v>2.6104166666669926</c:v>
                </c:pt>
                <c:pt idx="1464">
                  <c:v>7.2886458333339306</c:v>
                </c:pt>
                <c:pt idx="1465">
                  <c:v>16.07322916666601</c:v>
                </c:pt>
                <c:pt idx="1466">
                  <c:v>8.0990625000000023</c:v>
                </c:pt>
                <c:pt idx="1467">
                  <c:v>2.4574999999999818</c:v>
                </c:pt>
                <c:pt idx="1468">
                  <c:v>1.267604166667013</c:v>
                </c:pt>
                <c:pt idx="1469">
                  <c:v>1.2094791666669948</c:v>
                </c:pt>
                <c:pt idx="1470">
                  <c:v>0.83197916666603078</c:v>
                </c:pt>
                <c:pt idx="1471">
                  <c:v>0.7755208333330188</c:v>
                </c:pt>
                <c:pt idx="1472">
                  <c:v>1.1853124999990428</c:v>
                </c:pt>
                <c:pt idx="1473">
                  <c:v>1.4101041666669971</c:v>
                </c:pt>
                <c:pt idx="1474">
                  <c:v>0.85645833333398969</c:v>
                </c:pt>
                <c:pt idx="1475">
                  <c:v>0.50249999999999773</c:v>
                </c:pt>
                <c:pt idx="1476">
                  <c:v>0.41906249999999545</c:v>
                </c:pt>
                <c:pt idx="1477">
                  <c:v>1.1839583333330097</c:v>
                </c:pt>
                <c:pt idx="1478">
                  <c:v>1.4558333333339988</c:v>
                </c:pt>
                <c:pt idx="1479">
                  <c:v>1.1380208333330302</c:v>
                </c:pt>
                <c:pt idx="1480">
                  <c:v>0.76697916666699939</c:v>
                </c:pt>
                <c:pt idx="1481">
                  <c:v>0.39593750000000227</c:v>
                </c:pt>
                <c:pt idx="1482">
                  <c:v>0.79593750000100272</c:v>
                </c:pt>
                <c:pt idx="1483">
                  <c:v>1.5310416666670221</c:v>
                </c:pt>
                <c:pt idx="1484">
                  <c:v>0.74374999999997726</c:v>
                </c:pt>
                <c:pt idx="1485">
                  <c:v>0.81302083333400788</c:v>
                </c:pt>
                <c:pt idx="1486">
                  <c:v>0.86687499999999318</c:v>
                </c:pt>
                <c:pt idx="1487">
                  <c:v>0.66906249999999545</c:v>
                </c:pt>
                <c:pt idx="1488">
                  <c:v>1.6040625000010209</c:v>
                </c:pt>
                <c:pt idx="1489">
                  <c:v>1.4118750000000091</c:v>
                </c:pt>
                <c:pt idx="1490">
                  <c:v>2.1462500000000091</c:v>
                </c:pt>
                <c:pt idx="1491">
                  <c:v>1.7697916666659808</c:v>
                </c:pt>
                <c:pt idx="1492">
                  <c:v>0.78364583333399196</c:v>
                </c:pt>
                <c:pt idx="1493">
                  <c:v>1.716458333333037</c:v>
                </c:pt>
                <c:pt idx="1494">
                  <c:v>0.99166666666695846</c:v>
                </c:pt>
                <c:pt idx="1495">
                  <c:v>-0.94270833333399651</c:v>
                </c:pt>
                <c:pt idx="1496">
                  <c:v>-23.973229166666954</c:v>
                </c:pt>
                <c:pt idx="1497">
                  <c:v>-11.569270833333007</c:v>
                </c:pt>
                <c:pt idx="1498">
                  <c:v>-1.7669791666670562</c:v>
                </c:pt>
                <c:pt idx="1499">
                  <c:v>-6.3125000000013642E-2</c:v>
                </c:pt>
                <c:pt idx="1500">
                  <c:v>0.5092708333339715</c:v>
                </c:pt>
                <c:pt idx="1501">
                  <c:v>0.3203125</c:v>
                </c:pt>
                <c:pt idx="1502">
                  <c:v>-0.311041666666938</c:v>
                </c:pt>
                <c:pt idx="1503">
                  <c:v>-0.13927083333305745</c:v>
                </c:pt>
                <c:pt idx="1504">
                  <c:v>-1.2520833333339851</c:v>
                </c:pt>
                <c:pt idx="1505">
                  <c:v>-0.36093749999997726</c:v>
                </c:pt>
                <c:pt idx="1506">
                  <c:v>0.28833333333398059</c:v>
                </c:pt>
                <c:pt idx="1507">
                  <c:v>0.74270833333400788</c:v>
                </c:pt>
                <c:pt idx="1508">
                  <c:v>1.2472916666670244</c:v>
                </c:pt>
                <c:pt idx="1509">
                  <c:v>1.095833333332962</c:v>
                </c:pt>
                <c:pt idx="1510">
                  <c:v>0.97885416666508718</c:v>
                </c:pt>
                <c:pt idx="1511">
                  <c:v>1.1297916666669607</c:v>
                </c:pt>
                <c:pt idx="1512">
                  <c:v>2.0174999999999272</c:v>
                </c:pt>
                <c:pt idx="1513">
                  <c:v>1.8227083333339351</c:v>
                </c:pt>
                <c:pt idx="1514">
                  <c:v>1.8909375000000637</c:v>
                </c:pt>
                <c:pt idx="1515">
                  <c:v>1.4855208333329983</c:v>
                </c:pt>
                <c:pt idx="1516">
                  <c:v>1.3577083333329938</c:v>
                </c:pt>
                <c:pt idx="1517">
                  <c:v>1.4243750000000546</c:v>
                </c:pt>
                <c:pt idx="1518">
                  <c:v>1.3643750000010186</c:v>
                </c:pt>
                <c:pt idx="1519">
                  <c:v>1.5618750000001</c:v>
                </c:pt>
                <c:pt idx="1520">
                  <c:v>1.7584375000009231</c:v>
                </c:pt>
                <c:pt idx="1521">
                  <c:v>1.2309374999999818</c:v>
                </c:pt>
                <c:pt idx="1522">
                  <c:v>1.5834374999999454</c:v>
                </c:pt>
                <c:pt idx="1523">
                  <c:v>0.44041666666601031</c:v>
                </c:pt>
                <c:pt idx="1524">
                  <c:v>-17.089895833334026</c:v>
                </c:pt>
                <c:pt idx="1525">
                  <c:v>-3.4804166666669971</c:v>
                </c:pt>
                <c:pt idx="1526">
                  <c:v>-1.1877083333330347</c:v>
                </c:pt>
                <c:pt idx="1527">
                  <c:v>-0.78843749999998636</c:v>
                </c:pt>
                <c:pt idx="1528">
                  <c:v>-4.8645833332898292E-2</c:v>
                </c:pt>
                <c:pt idx="1529">
                  <c:v>0.95000000000106866</c:v>
                </c:pt>
                <c:pt idx="1530">
                  <c:v>-0.16166666666708807</c:v>
                </c:pt>
                <c:pt idx="1531">
                  <c:v>-0.65979166666602396</c:v>
                </c:pt>
                <c:pt idx="1532">
                  <c:v>-0.98281250000002274</c:v>
                </c:pt>
                <c:pt idx="1533">
                  <c:v>-0.74229166666691526</c:v>
                </c:pt>
                <c:pt idx="1534">
                  <c:v>-0.50624999999990905</c:v>
                </c:pt>
                <c:pt idx="1535">
                  <c:v>-0.23750000000097771</c:v>
                </c:pt>
                <c:pt idx="1536">
                  <c:v>0.12958333333403971</c:v>
                </c:pt>
                <c:pt idx="1537">
                  <c:v>9.552083333403516E-2</c:v>
                </c:pt>
                <c:pt idx="1538">
                  <c:v>-2.2187499999972715E-2</c:v>
                </c:pt>
                <c:pt idx="1539">
                  <c:v>-9.9999999999909051E-3</c:v>
                </c:pt>
                <c:pt idx="1540">
                  <c:v>1.0624999998981366E-2</c:v>
                </c:pt>
                <c:pt idx="1541">
                  <c:v>-1.5416666667078971E-2</c:v>
                </c:pt>
                <c:pt idx="1542">
                  <c:v>-0.14562499999999545</c:v>
                </c:pt>
                <c:pt idx="1543">
                  <c:v>-0.2797916666660285</c:v>
                </c:pt>
                <c:pt idx="1544">
                  <c:v>0.24968749999993634</c:v>
                </c:pt>
                <c:pt idx="1545">
                  <c:v>0.37760416666594665</c:v>
                </c:pt>
                <c:pt idx="1546">
                  <c:v>0.49197916666696528</c:v>
                </c:pt>
                <c:pt idx="1547">
                  <c:v>0.50427083333295286</c:v>
                </c:pt>
                <c:pt idx="1548">
                  <c:v>-7.6250000000982254E-2</c:v>
                </c:pt>
                <c:pt idx="1549">
                  <c:v>-3.9895833333048358E-2</c:v>
                </c:pt>
                <c:pt idx="1550">
                  <c:v>5.0104166666983474E-2</c:v>
                </c:pt>
                <c:pt idx="1551">
                  <c:v>0.12677083333289829</c:v>
                </c:pt>
                <c:pt idx="1552">
                  <c:v>-3.0833333333021073E-2</c:v>
                </c:pt>
                <c:pt idx="1553">
                  <c:v>-0.65385416666697438</c:v>
                </c:pt>
                <c:pt idx="1554">
                  <c:v>15.783333333332962</c:v>
                </c:pt>
                <c:pt idx="1555">
                  <c:v>49.817187499999989</c:v>
                </c:pt>
                <c:pt idx="1556">
                  <c:v>3.0855208333330211</c:v>
                </c:pt>
                <c:pt idx="1557">
                  <c:v>6.0992708333329801</c:v>
                </c:pt>
                <c:pt idx="1558">
                  <c:v>11.321666666666999</c:v>
                </c:pt>
                <c:pt idx="1559">
                  <c:v>3.3526041666669926</c:v>
                </c:pt>
                <c:pt idx="1560">
                  <c:v>-2.1632291666670085</c:v>
                </c:pt>
                <c:pt idx="1561">
                  <c:v>-3.3866666666669971</c:v>
                </c:pt>
                <c:pt idx="1562">
                  <c:v>-7.0040625000000318</c:v>
                </c:pt>
                <c:pt idx="1563">
                  <c:v>-8.0502083333340124</c:v>
                </c:pt>
                <c:pt idx="1564">
                  <c:v>-3.9458333333329847</c:v>
                </c:pt>
                <c:pt idx="1565">
                  <c:v>-1.6285416666669903</c:v>
                </c:pt>
                <c:pt idx="1566">
                  <c:v>0.3017708333329665</c:v>
                </c:pt>
                <c:pt idx="1567">
                  <c:v>-0.41802083333402607</c:v>
                </c:pt>
                <c:pt idx="1568">
                  <c:v>2.0525000000000091</c:v>
                </c:pt>
                <c:pt idx="1569">
                  <c:v>-13.870833333334019</c:v>
                </c:pt>
                <c:pt idx="1570">
                  <c:v>16.125104166666972</c:v>
                </c:pt>
                <c:pt idx="1571">
                  <c:v>0.75552083333298015</c:v>
                </c:pt>
                <c:pt idx="1572">
                  <c:v>-0.63177083333300743</c:v>
                </c:pt>
                <c:pt idx="1573">
                  <c:v>-7.4895833333982864E-2</c:v>
                </c:pt>
                <c:pt idx="1574">
                  <c:v>-0.1796875</c:v>
                </c:pt>
                <c:pt idx="1575">
                  <c:v>0.12083333333401924</c:v>
                </c:pt>
                <c:pt idx="1576">
                  <c:v>0.22239583333299606</c:v>
                </c:pt>
                <c:pt idx="1577">
                  <c:v>6.0625000000015916E-2</c:v>
                </c:pt>
                <c:pt idx="1578">
                  <c:v>5.4791666666972105E-2</c:v>
                </c:pt>
                <c:pt idx="1579">
                  <c:v>-0.44843750000001137</c:v>
                </c:pt>
                <c:pt idx="1580">
                  <c:v>-0.3338541666669812</c:v>
                </c:pt>
                <c:pt idx="1581">
                  <c:v>0.26385416666602168</c:v>
                </c:pt>
                <c:pt idx="1582">
                  <c:v>0.10416666666702667</c:v>
                </c:pt>
                <c:pt idx="1583">
                  <c:v>0.28166666666703577</c:v>
                </c:pt>
                <c:pt idx="1584">
                  <c:v>2.7065625000000182</c:v>
                </c:pt>
                <c:pt idx="1585">
                  <c:v>1.3968749999999659</c:v>
                </c:pt>
                <c:pt idx="1586">
                  <c:v>1.193333333332987</c:v>
                </c:pt>
                <c:pt idx="1587">
                  <c:v>1.1819791666670199</c:v>
                </c:pt>
                <c:pt idx="1588">
                  <c:v>3.1320833333339806</c:v>
                </c:pt>
                <c:pt idx="1589">
                  <c:v>2.0396875000000136</c:v>
                </c:pt>
                <c:pt idx="1590">
                  <c:v>3.7356250000000273</c:v>
                </c:pt>
                <c:pt idx="1591">
                  <c:v>2.375</c:v>
                </c:pt>
                <c:pt idx="1592">
                  <c:v>-0.41718750000001137</c:v>
                </c:pt>
                <c:pt idx="1593">
                  <c:v>2.451145833332987</c:v>
                </c:pt>
                <c:pt idx="1594">
                  <c:v>3.5945833333340147</c:v>
                </c:pt>
                <c:pt idx="1595">
                  <c:v>-2.3426041666659785</c:v>
                </c:pt>
                <c:pt idx="1596">
                  <c:v>-4.6384375000000091</c:v>
                </c:pt>
                <c:pt idx="1597">
                  <c:v>-6.9113541666670244</c:v>
                </c:pt>
                <c:pt idx="1598">
                  <c:v>-8.2976041666659626</c:v>
                </c:pt>
                <c:pt idx="1599">
                  <c:v>-5.2146874999999682</c:v>
                </c:pt>
                <c:pt idx="1600">
                  <c:v>0.53979166666596257</c:v>
                </c:pt>
                <c:pt idx="1601">
                  <c:v>2.6154166666670449</c:v>
                </c:pt>
                <c:pt idx="1602">
                  <c:v>0.7373958333340056</c:v>
                </c:pt>
                <c:pt idx="1603">
                  <c:v>-0.13562499999903821</c:v>
                </c:pt>
                <c:pt idx="1604">
                  <c:v>2.3098958333339965</c:v>
                </c:pt>
                <c:pt idx="1605">
                  <c:v>0.66562499999997726</c:v>
                </c:pt>
                <c:pt idx="1606">
                  <c:v>1.5852083333330143</c:v>
                </c:pt>
                <c:pt idx="1607">
                  <c:v>1.4194791666669744</c:v>
                </c:pt>
                <c:pt idx="1608">
                  <c:v>0.98364583333301425</c:v>
                </c:pt>
                <c:pt idx="1609">
                  <c:v>-0.10385416666599667</c:v>
                </c:pt>
                <c:pt idx="1610">
                  <c:v>-0.77208333333300061</c:v>
                </c:pt>
                <c:pt idx="1611">
                  <c:v>0.96729166666699484</c:v>
                </c:pt>
                <c:pt idx="1612">
                  <c:v>0.72479166666698802</c:v>
                </c:pt>
                <c:pt idx="1613">
                  <c:v>-0.30583333333402152</c:v>
                </c:pt>
                <c:pt idx="1614">
                  <c:v>-4.9895833333010842E-2</c:v>
                </c:pt>
                <c:pt idx="1615">
                  <c:v>2.3371874999999989</c:v>
                </c:pt>
                <c:pt idx="1616">
                  <c:v>0.14895833333400788</c:v>
                </c:pt>
                <c:pt idx="1617">
                  <c:v>-5.0848958333330074</c:v>
                </c:pt>
                <c:pt idx="1618">
                  <c:v>-4.5276041666660092</c:v>
                </c:pt>
                <c:pt idx="1619">
                  <c:v>0.35364583333299038</c:v>
                </c:pt>
                <c:pt idx="1620">
                  <c:v>-0.33197916666600236</c:v>
                </c:pt>
                <c:pt idx="1621">
                  <c:v>0.26635416666698575</c:v>
                </c:pt>
                <c:pt idx="1622">
                  <c:v>0.66135416666699598</c:v>
                </c:pt>
                <c:pt idx="1623">
                  <c:v>0.86739583333400105</c:v>
                </c:pt>
                <c:pt idx="1624">
                  <c:v>0.82156249999999886</c:v>
                </c:pt>
                <c:pt idx="1625">
                  <c:v>0.53072916666701531</c:v>
                </c:pt>
                <c:pt idx="1626">
                  <c:v>0.50906249999999886</c:v>
                </c:pt>
                <c:pt idx="1627">
                  <c:v>-1.6826041666670051</c:v>
                </c:pt>
                <c:pt idx="1628">
                  <c:v>-0.9453125</c:v>
                </c:pt>
                <c:pt idx="1629">
                  <c:v>-1.2327083333329938</c:v>
                </c:pt>
                <c:pt idx="1630">
                  <c:v>0.6956249999999784</c:v>
                </c:pt>
                <c:pt idx="1631">
                  <c:v>1.6775000000000091</c:v>
                </c:pt>
                <c:pt idx="1632">
                  <c:v>2.012916666666996</c:v>
                </c:pt>
                <c:pt idx="1633">
                  <c:v>1.6837500000000034</c:v>
                </c:pt>
                <c:pt idx="1634">
                  <c:v>1.100833333334009</c:v>
                </c:pt>
                <c:pt idx="1635">
                  <c:v>0.70843749999997385</c:v>
                </c:pt>
                <c:pt idx="1636">
                  <c:v>0.96739583333300061</c:v>
                </c:pt>
                <c:pt idx="1637">
                  <c:v>0.15572916666599212</c:v>
                </c:pt>
                <c:pt idx="1638">
                  <c:v>0.44322916666700962</c:v>
                </c:pt>
                <c:pt idx="1639">
                  <c:v>-2.2395833333973769E-2</c:v>
                </c:pt>
                <c:pt idx="1640">
                  <c:v>-0.75458333333301653</c:v>
                </c:pt>
                <c:pt idx="1641">
                  <c:v>1.3614583333330188</c:v>
                </c:pt>
                <c:pt idx="1642">
                  <c:v>-2.4643750000000182</c:v>
                </c:pt>
                <c:pt idx="1643">
                  <c:v>-2.1355208333340272</c:v>
                </c:pt>
                <c:pt idx="1644">
                  <c:v>3.6910416666669903</c:v>
                </c:pt>
                <c:pt idx="1645">
                  <c:v>0.94635416666699257</c:v>
                </c:pt>
                <c:pt idx="1646">
                  <c:v>0.56145833333300743</c:v>
                </c:pt>
                <c:pt idx="1647">
                  <c:v>1.0142708333330006</c:v>
                </c:pt>
                <c:pt idx="1648">
                  <c:v>1.3694791666670199</c:v>
                </c:pt>
                <c:pt idx="1649">
                  <c:v>2.4610416666670289</c:v>
                </c:pt>
                <c:pt idx="1650">
                  <c:v>3.222291666666024</c:v>
                </c:pt>
                <c:pt idx="1651">
                  <c:v>2.9237499999999841</c:v>
                </c:pt>
                <c:pt idx="1652">
                  <c:v>2.425937499999975</c:v>
                </c:pt>
                <c:pt idx="1653">
                  <c:v>1.8008333333340261</c:v>
                </c:pt>
                <c:pt idx="1654">
                  <c:v>1.1410416666659557</c:v>
                </c:pt>
                <c:pt idx="1655">
                  <c:v>0.91541666666597621</c:v>
                </c:pt>
                <c:pt idx="1656">
                  <c:v>0.7481250000010391</c:v>
                </c:pt>
                <c:pt idx="1657">
                  <c:v>0.49885416666700166</c:v>
                </c:pt>
                <c:pt idx="1658">
                  <c:v>0.62354166666699484</c:v>
                </c:pt>
                <c:pt idx="1659">
                  <c:v>0.59770833333300288</c:v>
                </c:pt>
                <c:pt idx="1660">
                  <c:v>0.80875000000003183</c:v>
                </c:pt>
                <c:pt idx="1661">
                  <c:v>0.78593750000101181</c:v>
                </c:pt>
                <c:pt idx="1662">
                  <c:v>0.78010416666700166</c:v>
                </c:pt>
                <c:pt idx="1663">
                  <c:v>0.69791666666600349</c:v>
                </c:pt>
                <c:pt idx="1664">
                  <c:v>0.62333333333299379</c:v>
                </c:pt>
                <c:pt idx="1665">
                  <c:v>0.55802083333298924</c:v>
                </c:pt>
                <c:pt idx="1666">
                  <c:v>0.4344791666659944</c:v>
                </c:pt>
                <c:pt idx="1667">
                  <c:v>0.19125000000002501</c:v>
                </c:pt>
                <c:pt idx="1668">
                  <c:v>0.2448958333329756</c:v>
                </c:pt>
                <c:pt idx="1669">
                  <c:v>0.41177083333394648</c:v>
                </c:pt>
                <c:pt idx="1670">
                  <c:v>0.58854166666702667</c:v>
                </c:pt>
                <c:pt idx="1671">
                  <c:v>0.48885416666701076</c:v>
                </c:pt>
                <c:pt idx="1672">
                  <c:v>0.61822916666596939</c:v>
                </c:pt>
                <c:pt idx="1673">
                  <c:v>0.57083333333400788</c:v>
                </c:pt>
                <c:pt idx="1674">
                  <c:v>0.61656249999998636</c:v>
                </c:pt>
                <c:pt idx="1675">
                  <c:v>1.1656249999999773</c:v>
                </c:pt>
                <c:pt idx="1676">
                  <c:v>0.62166666666695392</c:v>
                </c:pt>
                <c:pt idx="1677">
                  <c:v>0.6186458333339715</c:v>
                </c:pt>
                <c:pt idx="1678">
                  <c:v>0.45687500000002501</c:v>
                </c:pt>
                <c:pt idx="1679">
                  <c:v>0.41187500000000909</c:v>
                </c:pt>
                <c:pt idx="1680">
                  <c:v>0.49864583333300061</c:v>
                </c:pt>
                <c:pt idx="1681">
                  <c:v>0.39020833333296423</c:v>
                </c:pt>
                <c:pt idx="1682">
                  <c:v>0.55593749999997044</c:v>
                </c:pt>
                <c:pt idx="1683">
                  <c:v>0.60416666666702667</c:v>
                </c:pt>
                <c:pt idx="1684">
                  <c:v>0.73572916666597621</c:v>
                </c:pt>
                <c:pt idx="1685">
                  <c:v>0.78062499999998636</c:v>
                </c:pt>
                <c:pt idx="1686">
                  <c:v>0.85739583333298697</c:v>
                </c:pt>
                <c:pt idx="1687">
                  <c:v>0.75229166666701985</c:v>
                </c:pt>
                <c:pt idx="1688">
                  <c:v>0.34729166666602396</c:v>
                </c:pt>
                <c:pt idx="1689">
                  <c:v>0.92656249999998863</c:v>
                </c:pt>
                <c:pt idx="1690">
                  <c:v>0.68322916666596711</c:v>
                </c:pt>
                <c:pt idx="1691">
                  <c:v>0.81197916666599212</c:v>
                </c:pt>
                <c:pt idx="1692">
                  <c:v>0.82749999999998636</c:v>
                </c:pt>
                <c:pt idx="1693">
                  <c:v>0.91916666666600122</c:v>
                </c:pt>
                <c:pt idx="1694">
                  <c:v>1.0419791666670335</c:v>
                </c:pt>
                <c:pt idx="1695">
                  <c:v>0.69218749999998863</c:v>
                </c:pt>
                <c:pt idx="1696">
                  <c:v>0.97802083333300516</c:v>
                </c:pt>
                <c:pt idx="1697">
                  <c:v>1.3597916666669789</c:v>
                </c:pt>
                <c:pt idx="1698">
                  <c:v>1.6049999999999613</c:v>
                </c:pt>
                <c:pt idx="1699">
                  <c:v>1.5494791666660035</c:v>
                </c:pt>
                <c:pt idx="1700">
                  <c:v>1.4514583333329938</c:v>
                </c:pt>
                <c:pt idx="1701">
                  <c:v>1.4031249999999886</c:v>
                </c:pt>
                <c:pt idx="1702">
                  <c:v>1.333854166667038</c:v>
                </c:pt>
                <c:pt idx="1703">
                  <c:v>1.0895833333340192</c:v>
                </c:pt>
                <c:pt idx="1704">
                  <c:v>0.52239583333397377</c:v>
                </c:pt>
                <c:pt idx="1705">
                  <c:v>0.37531250000000682</c:v>
                </c:pt>
                <c:pt idx="1706">
                  <c:v>0.84593749999999091</c:v>
                </c:pt>
                <c:pt idx="1707">
                  <c:v>-0.24718749999999545</c:v>
                </c:pt>
                <c:pt idx="1708">
                  <c:v>-0.2136458333329756</c:v>
                </c:pt>
                <c:pt idx="1709">
                  <c:v>-4.4062500000052296E-2</c:v>
                </c:pt>
                <c:pt idx="1710">
                  <c:v>6.1041666665971661E-2</c:v>
                </c:pt>
                <c:pt idx="1711">
                  <c:v>0.12041666666698347</c:v>
                </c:pt>
                <c:pt idx="1712">
                  <c:v>6.7187500001011813E-2</c:v>
                </c:pt>
                <c:pt idx="1713">
                  <c:v>-8.0624999999997726E-2</c:v>
                </c:pt>
                <c:pt idx="1714">
                  <c:v>-0.17864583333300743</c:v>
                </c:pt>
                <c:pt idx="1715">
                  <c:v>-0.11843749999997044</c:v>
                </c:pt>
                <c:pt idx="1716">
                  <c:v>-4.4791666666014862E-2</c:v>
                </c:pt>
                <c:pt idx="1717">
                  <c:v>6.5833333334012423E-2</c:v>
                </c:pt>
                <c:pt idx="1718">
                  <c:v>0.17437499999999773</c:v>
                </c:pt>
                <c:pt idx="1719">
                  <c:v>0.19041666666697665</c:v>
                </c:pt>
                <c:pt idx="1720">
                  <c:v>0.25708333333398059</c:v>
                </c:pt>
                <c:pt idx="1721">
                  <c:v>0.2547916666659944</c:v>
                </c:pt>
                <c:pt idx="1722">
                  <c:v>0.12510416666702895</c:v>
                </c:pt>
                <c:pt idx="1723">
                  <c:v>-4.8437499999977263E-2</c:v>
                </c:pt>
                <c:pt idx="1724">
                  <c:v>-0.19552083333303472</c:v>
                </c:pt>
                <c:pt idx="1725">
                  <c:v>-0.25874999999996362</c:v>
                </c:pt>
                <c:pt idx="1726">
                  <c:v>1.520833333296423E-2</c:v>
                </c:pt>
                <c:pt idx="1727">
                  <c:v>0.40260416666598076</c:v>
                </c:pt>
                <c:pt idx="1728">
                  <c:v>0.36156249999999091</c:v>
                </c:pt>
                <c:pt idx="1729">
                  <c:v>0.12239583333303017</c:v>
                </c:pt>
                <c:pt idx="1730">
                  <c:v>0.18572916666704486</c:v>
                </c:pt>
                <c:pt idx="1731">
                  <c:v>0.36729166666600577</c:v>
                </c:pt>
                <c:pt idx="1732">
                  <c:v>0.38270833333302789</c:v>
                </c:pt>
                <c:pt idx="1733">
                  <c:v>0.27291666666599212</c:v>
                </c:pt>
                <c:pt idx="1734">
                  <c:v>-0.12218749999999545</c:v>
                </c:pt>
                <c:pt idx="1735">
                  <c:v>-0.61791666666698575</c:v>
                </c:pt>
                <c:pt idx="1736">
                  <c:v>5.8126041666670289</c:v>
                </c:pt>
                <c:pt idx="1737">
                  <c:v>-0.78812500000003638</c:v>
                </c:pt>
                <c:pt idx="1738">
                  <c:v>-0.53541666666706078</c:v>
                </c:pt>
                <c:pt idx="1739">
                  <c:v>-0.63520833333302562</c:v>
                </c:pt>
                <c:pt idx="1740">
                  <c:v>-0.59625000000005457</c:v>
                </c:pt>
                <c:pt idx="1741">
                  <c:v>-0.44541666666702895</c:v>
                </c:pt>
                <c:pt idx="1742">
                  <c:v>-0.41302083333403061</c:v>
                </c:pt>
                <c:pt idx="1743">
                  <c:v>-0.37687500000004093</c:v>
                </c:pt>
                <c:pt idx="1744">
                  <c:v>-0.15822916666604669</c:v>
                </c:pt>
                <c:pt idx="1745">
                  <c:v>-2.2291666667001664E-2</c:v>
                </c:pt>
                <c:pt idx="1746">
                  <c:v>5.4895833333944211E-2</c:v>
                </c:pt>
                <c:pt idx="1747">
                  <c:v>-0.1262499999999136</c:v>
                </c:pt>
                <c:pt idx="1748">
                  <c:v>-0.38291666666600577</c:v>
                </c:pt>
                <c:pt idx="1749">
                  <c:v>-0.54770833333304836</c:v>
                </c:pt>
                <c:pt idx="1750">
                  <c:v>-1.1688541666669607</c:v>
                </c:pt>
                <c:pt idx="1751">
                  <c:v>-1.6116666666670199</c:v>
                </c:pt>
                <c:pt idx="1752">
                  <c:v>-1.5038541666669971</c:v>
                </c:pt>
                <c:pt idx="1753">
                  <c:v>-1.526979166666024</c:v>
                </c:pt>
                <c:pt idx="1754">
                  <c:v>-1.3276041666659921</c:v>
                </c:pt>
                <c:pt idx="1755">
                  <c:v>-1.2682291666660603</c:v>
                </c:pt>
                <c:pt idx="1756">
                  <c:v>-1.1031249999989541</c:v>
                </c:pt>
                <c:pt idx="1757">
                  <c:v>-0.68572916666698802</c:v>
                </c:pt>
                <c:pt idx="1758">
                  <c:v>-0.88416666666705623</c:v>
                </c:pt>
                <c:pt idx="1759">
                  <c:v>-0.72031249999997726</c:v>
                </c:pt>
                <c:pt idx="1760">
                  <c:v>-0.42364583333403516</c:v>
                </c:pt>
                <c:pt idx="1761">
                  <c:v>-0.84812499999998181</c:v>
                </c:pt>
                <c:pt idx="1762">
                  <c:v>-0.39666666666698802</c:v>
                </c:pt>
                <c:pt idx="1763">
                  <c:v>-0.44562500000006366</c:v>
                </c:pt>
                <c:pt idx="1764">
                  <c:v>-3.2604166666033052E-2</c:v>
                </c:pt>
                <c:pt idx="1765">
                  <c:v>0.38270833333297105</c:v>
                </c:pt>
                <c:pt idx="1766">
                  <c:v>0.75770833333297105</c:v>
                </c:pt>
                <c:pt idx="1767">
                  <c:v>2.1494791666669926</c:v>
                </c:pt>
                <c:pt idx="1768">
                  <c:v>2.6365625000009913</c:v>
                </c:pt>
                <c:pt idx="1769">
                  <c:v>33.348541666666961</c:v>
                </c:pt>
                <c:pt idx="1770">
                  <c:v>46.949374999999975</c:v>
                </c:pt>
                <c:pt idx="1771">
                  <c:v>7.6486458333329779</c:v>
                </c:pt>
                <c:pt idx="1772">
                  <c:v>2.3073958333339988</c:v>
                </c:pt>
                <c:pt idx="1773">
                  <c:v>1.7901041666669926</c:v>
                </c:pt>
                <c:pt idx="1774">
                  <c:v>2.0213541666660149</c:v>
                </c:pt>
                <c:pt idx="1775">
                  <c:v>2.3998958333339715</c:v>
                </c:pt>
                <c:pt idx="1776">
                  <c:v>2.4842708333329711</c:v>
                </c:pt>
                <c:pt idx="1777">
                  <c:v>2.599166666666008</c:v>
                </c:pt>
                <c:pt idx="1778">
                  <c:v>2.058437500000025</c:v>
                </c:pt>
                <c:pt idx="1779">
                  <c:v>1.9336458333340261</c:v>
                </c:pt>
                <c:pt idx="1780">
                  <c:v>3.4006249999989677</c:v>
                </c:pt>
                <c:pt idx="1781">
                  <c:v>2.3769791666659899</c:v>
                </c:pt>
                <c:pt idx="1782">
                  <c:v>3.9261458333330097</c:v>
                </c:pt>
                <c:pt idx="1783">
                  <c:v>2.9801041666670471</c:v>
                </c:pt>
                <c:pt idx="1784">
                  <c:v>1.7069791666659739</c:v>
                </c:pt>
                <c:pt idx="1785">
                  <c:v>2.1572916666669926</c:v>
                </c:pt>
                <c:pt idx="1786">
                  <c:v>1.5295833333329938</c:v>
                </c:pt>
                <c:pt idx="1787">
                  <c:v>1.0525000000000091</c:v>
                </c:pt>
                <c:pt idx="1788">
                  <c:v>0.93000000000000682</c:v>
                </c:pt>
                <c:pt idx="1789">
                  <c:v>1.0244791666670494</c:v>
                </c:pt>
                <c:pt idx="1790">
                  <c:v>1.5398958333340147</c:v>
                </c:pt>
                <c:pt idx="1791">
                  <c:v>1.2317708333339965</c:v>
                </c:pt>
                <c:pt idx="1792">
                  <c:v>1.2730208333339874</c:v>
                </c:pt>
                <c:pt idx="1793">
                  <c:v>0.16229166666698802</c:v>
                </c:pt>
                <c:pt idx="1794">
                  <c:v>2.3512499999999932</c:v>
                </c:pt>
                <c:pt idx="1795">
                  <c:v>1.5921874999999659</c:v>
                </c:pt>
                <c:pt idx="1796">
                  <c:v>4.3100000000000023</c:v>
                </c:pt>
                <c:pt idx="1797">
                  <c:v>2.5421874999999545</c:v>
                </c:pt>
                <c:pt idx="1798">
                  <c:v>1.1861458333330006</c:v>
                </c:pt>
                <c:pt idx="1799">
                  <c:v>1.9219791666670289</c:v>
                </c:pt>
                <c:pt idx="1800">
                  <c:v>3.2117708333330484</c:v>
                </c:pt>
                <c:pt idx="1801">
                  <c:v>4.019375000000025</c:v>
                </c:pt>
                <c:pt idx="1802">
                  <c:v>0.92687500000096179</c:v>
                </c:pt>
                <c:pt idx="1803">
                  <c:v>-3.6387500000000159</c:v>
                </c:pt>
                <c:pt idx="1804">
                  <c:v>-1.2922916666669835</c:v>
                </c:pt>
                <c:pt idx="1805">
                  <c:v>0.82729166666700849</c:v>
                </c:pt>
                <c:pt idx="1806">
                  <c:v>0.73604166666598303</c:v>
                </c:pt>
                <c:pt idx="1807">
                  <c:v>0.74927083333295741</c:v>
                </c:pt>
                <c:pt idx="1808">
                  <c:v>0.78291666666700621</c:v>
                </c:pt>
                <c:pt idx="1809">
                  <c:v>-3.7916666667001664E-2</c:v>
                </c:pt>
                <c:pt idx="1810">
                  <c:v>-0.9488541666669903</c:v>
                </c:pt>
                <c:pt idx="1811">
                  <c:v>-0.12635416666699939</c:v>
                </c:pt>
                <c:pt idx="1812">
                  <c:v>-4.0833333333978317E-2</c:v>
                </c:pt>
                <c:pt idx="1813">
                  <c:v>0.11510416666601486</c:v>
                </c:pt>
                <c:pt idx="1814">
                  <c:v>0.19562499999904048</c:v>
                </c:pt>
                <c:pt idx="1815">
                  <c:v>-7.5312500000961791E-2</c:v>
                </c:pt>
                <c:pt idx="1816">
                  <c:v>-6.1458333340169702E-3</c:v>
                </c:pt>
                <c:pt idx="1817">
                  <c:v>0.33197916666699712</c:v>
                </c:pt>
                <c:pt idx="1818">
                  <c:v>0.5838541666669812</c:v>
                </c:pt>
                <c:pt idx="1819">
                  <c:v>0.91062499999998181</c:v>
                </c:pt>
                <c:pt idx="1820">
                  <c:v>0.61906250000004093</c:v>
                </c:pt>
                <c:pt idx="1821">
                  <c:v>0.9573958333330097</c:v>
                </c:pt>
                <c:pt idx="1822">
                  <c:v>0.96437500000001819</c:v>
                </c:pt>
                <c:pt idx="1823">
                  <c:v>0.56791666666703122</c:v>
                </c:pt>
                <c:pt idx="1824">
                  <c:v>0.86791666666698575</c:v>
                </c:pt>
                <c:pt idx="1825">
                  <c:v>1.0509375000009982</c:v>
                </c:pt>
                <c:pt idx="1826">
                  <c:v>1.1673958333340124</c:v>
                </c:pt>
                <c:pt idx="1827">
                  <c:v>0.72145833333405562</c:v>
                </c:pt>
                <c:pt idx="1828">
                  <c:v>0.97968749999995453</c:v>
                </c:pt>
                <c:pt idx="1829">
                  <c:v>0.94729166666604669</c:v>
                </c:pt>
                <c:pt idx="1830">
                  <c:v>0.45572916666702667</c:v>
                </c:pt>
                <c:pt idx="1831">
                  <c:v>-0.22541666666700166</c:v>
                </c:pt>
                <c:pt idx="1832">
                  <c:v>-7.7083333329710513E-3</c:v>
                </c:pt>
                <c:pt idx="1833">
                  <c:v>0.27927083333298697</c:v>
                </c:pt>
                <c:pt idx="1834">
                  <c:v>0.64708333333300061</c:v>
                </c:pt>
                <c:pt idx="1835">
                  <c:v>0.43604166666699484</c:v>
                </c:pt>
                <c:pt idx="1836">
                  <c:v>0.31479166666599667</c:v>
                </c:pt>
                <c:pt idx="1837">
                  <c:v>0.16812500000003183</c:v>
                </c:pt>
                <c:pt idx="1838">
                  <c:v>8.3750000000975433E-2</c:v>
                </c:pt>
                <c:pt idx="1839">
                  <c:v>-2.6562499998988187E-2</c:v>
                </c:pt>
                <c:pt idx="1840">
                  <c:v>2.3958333339919591E-3</c:v>
                </c:pt>
                <c:pt idx="1841">
                  <c:v>-4.6145833333014252E-2</c:v>
                </c:pt>
                <c:pt idx="1842">
                  <c:v>-0.15020833333301198</c:v>
                </c:pt>
                <c:pt idx="1843">
                  <c:v>-7.2708333333991959E-2</c:v>
                </c:pt>
                <c:pt idx="1844">
                  <c:v>-0.36364583333397604</c:v>
                </c:pt>
                <c:pt idx="1845">
                  <c:v>-0.78531249999997499</c:v>
                </c:pt>
                <c:pt idx="1846">
                  <c:v>-0.83656250000001364</c:v>
                </c:pt>
                <c:pt idx="1847">
                  <c:v>-0.74802083333401015</c:v>
                </c:pt>
                <c:pt idx="1848">
                  <c:v>-0.23822916666699712</c:v>
                </c:pt>
                <c:pt idx="1849">
                  <c:v>-0.10864583333301425</c:v>
                </c:pt>
                <c:pt idx="1850">
                  <c:v>-1.5624999999772626E-3</c:v>
                </c:pt>
                <c:pt idx="1851">
                  <c:v>-0.71739583333402379</c:v>
                </c:pt>
                <c:pt idx="1852">
                  <c:v>-0.64739583333397377</c:v>
                </c:pt>
                <c:pt idx="1853">
                  <c:v>-0.51072916666697665</c:v>
                </c:pt>
                <c:pt idx="1854">
                  <c:v>-0.42447916666696983</c:v>
                </c:pt>
                <c:pt idx="1855">
                  <c:v>-0.29114583333296196</c:v>
                </c:pt>
                <c:pt idx="1856">
                  <c:v>-8.8541666666969832E-2</c:v>
                </c:pt>
                <c:pt idx="1857">
                  <c:v>-8.4687500000029559E-2</c:v>
                </c:pt>
                <c:pt idx="1858">
                  <c:v>0.36968749999999773</c:v>
                </c:pt>
                <c:pt idx="1859">
                  <c:v>0.79718750000097316</c:v>
                </c:pt>
                <c:pt idx="1860">
                  <c:v>1.1830208333329892</c:v>
                </c:pt>
                <c:pt idx="1861">
                  <c:v>-7.1531250000000455</c:v>
                </c:pt>
                <c:pt idx="1862">
                  <c:v>-1.1187500000000909</c:v>
                </c:pt>
                <c:pt idx="1863">
                  <c:v>0.19281249999994543</c:v>
                </c:pt>
                <c:pt idx="1864">
                  <c:v>0.11052083333402152</c:v>
                </c:pt>
                <c:pt idx="1865">
                  <c:v>0.48395833333302107</c:v>
                </c:pt>
                <c:pt idx="1866">
                  <c:v>0.4736458333329665</c:v>
                </c:pt>
                <c:pt idx="1867">
                  <c:v>0.5539583333330711</c:v>
                </c:pt>
                <c:pt idx="1868">
                  <c:v>0.4189583333329665</c:v>
                </c:pt>
                <c:pt idx="1869">
                  <c:v>0.37166666666701076</c:v>
                </c:pt>
                <c:pt idx="1870">
                  <c:v>0.55937499999902229</c:v>
                </c:pt>
                <c:pt idx="1871">
                  <c:v>0.92291666666596939</c:v>
                </c:pt>
                <c:pt idx="1872">
                  <c:v>0.92583333333391238</c:v>
                </c:pt>
                <c:pt idx="1873">
                  <c:v>1.0563541666670062</c:v>
                </c:pt>
                <c:pt idx="1874">
                  <c:v>1.1354166666670835</c:v>
                </c:pt>
                <c:pt idx="1875">
                  <c:v>1.4693750000000136</c:v>
                </c:pt>
                <c:pt idx="1876">
                  <c:v>1.4389583333329483</c:v>
                </c:pt>
                <c:pt idx="1877">
                  <c:v>1.053020833334017</c:v>
                </c:pt>
                <c:pt idx="1878">
                  <c:v>0.93083333333197515</c:v>
                </c:pt>
                <c:pt idx="1879">
                  <c:v>0.77239583333391693</c:v>
                </c:pt>
                <c:pt idx="1880">
                  <c:v>1.0130208333330302</c:v>
                </c:pt>
                <c:pt idx="1881">
                  <c:v>0.9189583333329665</c:v>
                </c:pt>
                <c:pt idx="1882">
                  <c:v>1.1319791666660421</c:v>
                </c:pt>
                <c:pt idx="1883">
                  <c:v>1.4577083333330165</c:v>
                </c:pt>
                <c:pt idx="1884">
                  <c:v>1.2536458333330529</c:v>
                </c:pt>
                <c:pt idx="1885">
                  <c:v>1.107916666666938</c:v>
                </c:pt>
                <c:pt idx="1886">
                  <c:v>1.2464583333330665</c:v>
                </c:pt>
                <c:pt idx="1887">
                  <c:v>0.8935416666670335</c:v>
                </c:pt>
                <c:pt idx="1888">
                  <c:v>0.16229166666698802</c:v>
                </c:pt>
                <c:pt idx="1889">
                  <c:v>-1.6028124999999136</c:v>
                </c:pt>
                <c:pt idx="1890">
                  <c:v>-55.902499999999009</c:v>
                </c:pt>
                <c:pt idx="1891">
                  <c:v>-10.800624999999968</c:v>
                </c:pt>
                <c:pt idx="1892">
                  <c:v>0.96541666666598758</c:v>
                </c:pt>
                <c:pt idx="1893">
                  <c:v>0.31958333333398059</c:v>
                </c:pt>
                <c:pt idx="1894">
                  <c:v>0.84218750000002274</c:v>
                </c:pt>
                <c:pt idx="1895">
                  <c:v>9.0520833333016526E-2</c:v>
                </c:pt>
                <c:pt idx="1896">
                  <c:v>0.28312500000004093</c:v>
                </c:pt>
                <c:pt idx="1897">
                  <c:v>0.59989583333299379</c:v>
                </c:pt>
                <c:pt idx="1898">
                  <c:v>-2.7291666665973935E-2</c:v>
                </c:pt>
                <c:pt idx="1899">
                  <c:v>0.44062499999995453</c:v>
                </c:pt>
                <c:pt idx="1900">
                  <c:v>2.4881249999999682</c:v>
                </c:pt>
                <c:pt idx="1901">
                  <c:v>1.692499999999086</c:v>
                </c:pt>
                <c:pt idx="1902">
                  <c:v>0.49812499999995907</c:v>
                </c:pt>
                <c:pt idx="1903">
                  <c:v>-0.86666666666599212</c:v>
                </c:pt>
                <c:pt idx="1904">
                  <c:v>-0.39218749999997726</c:v>
                </c:pt>
                <c:pt idx="1905">
                  <c:v>-4.1770833332975599E-2</c:v>
                </c:pt>
                <c:pt idx="1906">
                  <c:v>8.9999999999918145E-2</c:v>
                </c:pt>
                <c:pt idx="1907">
                  <c:v>-7.0624999999949978E-2</c:v>
                </c:pt>
                <c:pt idx="1908">
                  <c:v>0.15291666666701076</c:v>
                </c:pt>
                <c:pt idx="1909">
                  <c:v>0.65291666666598758</c:v>
                </c:pt>
                <c:pt idx="1910">
                  <c:v>0.44843750000097771</c:v>
                </c:pt>
                <c:pt idx="1911">
                  <c:v>1.4075000000000273</c:v>
                </c:pt>
                <c:pt idx="1912">
                  <c:v>1.5601041666660649</c:v>
                </c:pt>
                <c:pt idx="1913">
                  <c:v>1.0874999999999773</c:v>
                </c:pt>
                <c:pt idx="1914">
                  <c:v>0.77812500000004547</c:v>
                </c:pt>
                <c:pt idx="1915">
                  <c:v>-0.5688541666660285</c:v>
                </c:pt>
                <c:pt idx="1916">
                  <c:v>-1.8179166666679976</c:v>
                </c:pt>
                <c:pt idx="1917">
                  <c:v>-1.0914583333330938</c:v>
                </c:pt>
                <c:pt idx="1918">
                  <c:v>-0.54781250000007731</c:v>
                </c:pt>
                <c:pt idx="1919">
                  <c:v>-0.46156250000092314</c:v>
                </c:pt>
                <c:pt idx="1920">
                  <c:v>-0.73145833333308019</c:v>
                </c:pt>
                <c:pt idx="1921">
                  <c:v>-1.3334374999999454</c:v>
                </c:pt>
                <c:pt idx="1922">
                  <c:v>-0.66333333333295741</c:v>
                </c:pt>
                <c:pt idx="1923">
                  <c:v>-0.38447916666598303</c:v>
                </c:pt>
                <c:pt idx="1924">
                  <c:v>-0.98666666666701985</c:v>
                </c:pt>
                <c:pt idx="1925">
                  <c:v>-1.329583333333062</c:v>
                </c:pt>
                <c:pt idx="1926">
                  <c:v>-0.63145833333408063</c:v>
                </c:pt>
                <c:pt idx="1927">
                  <c:v>0.15822916666706988</c:v>
                </c:pt>
                <c:pt idx="1928">
                  <c:v>-0.22114583333302562</c:v>
                </c:pt>
                <c:pt idx="1929">
                  <c:v>-0.9951041666670335</c:v>
                </c:pt>
                <c:pt idx="1930">
                  <c:v>-1.5091666666670562</c:v>
                </c:pt>
                <c:pt idx="1931">
                  <c:v>-3.1167708333329074</c:v>
                </c:pt>
                <c:pt idx="1932">
                  <c:v>-3.0125000000000455</c:v>
                </c:pt>
                <c:pt idx="1933">
                  <c:v>-1.0167708333329983</c:v>
                </c:pt>
                <c:pt idx="1934">
                  <c:v>0.24895833333300743</c:v>
                </c:pt>
                <c:pt idx="1935">
                  <c:v>0.28083333333302107</c:v>
                </c:pt>
                <c:pt idx="1936">
                  <c:v>0.4851041666669289</c:v>
                </c:pt>
                <c:pt idx="1937">
                  <c:v>0.23218749999898591</c:v>
                </c:pt>
                <c:pt idx="1938">
                  <c:v>-0.64343749999898137</c:v>
                </c:pt>
                <c:pt idx="1939">
                  <c:v>-2.2155208333330165</c:v>
                </c:pt>
                <c:pt idx="1940">
                  <c:v>-1.1469791666659148</c:v>
                </c:pt>
                <c:pt idx="1941">
                  <c:v>-1.6491666666670426</c:v>
                </c:pt>
                <c:pt idx="1942">
                  <c:v>-2.0835416666670881</c:v>
                </c:pt>
                <c:pt idx="1943">
                  <c:v>-0.6977083333340488</c:v>
                </c:pt>
                <c:pt idx="1944">
                  <c:v>1.4959375000000819</c:v>
                </c:pt>
                <c:pt idx="1945">
                  <c:v>1.9621875000000273</c:v>
                </c:pt>
                <c:pt idx="1946">
                  <c:v>0.45562499999903139</c:v>
                </c:pt>
                <c:pt idx="1947">
                  <c:v>-0.54031250000002728</c:v>
                </c:pt>
                <c:pt idx="1948">
                  <c:v>-1.981145833333926</c:v>
                </c:pt>
                <c:pt idx="1949">
                  <c:v>-2.6653125000000273</c:v>
                </c:pt>
                <c:pt idx="1950">
                  <c:v>-2.6165624999999864</c:v>
                </c:pt>
                <c:pt idx="1951">
                  <c:v>-2.1571874999999636</c:v>
                </c:pt>
                <c:pt idx="1952">
                  <c:v>-7.5594791666660512</c:v>
                </c:pt>
                <c:pt idx="1953">
                  <c:v>-1.3884375000000091</c:v>
                </c:pt>
                <c:pt idx="1954">
                  <c:v>-1.2807291666670153</c:v>
                </c:pt>
                <c:pt idx="1955">
                  <c:v>-1.5077083333329711</c:v>
                </c:pt>
                <c:pt idx="1956">
                  <c:v>-0.22968750000006821</c:v>
                </c:pt>
                <c:pt idx="1957">
                  <c:v>0.5508333333319797</c:v>
                </c:pt>
                <c:pt idx="1958">
                  <c:v>-0.32916666666699257</c:v>
                </c:pt>
                <c:pt idx="1959">
                  <c:v>0.34416666666697893</c:v>
                </c:pt>
                <c:pt idx="1960">
                  <c:v>1.2516666666670062</c:v>
                </c:pt>
                <c:pt idx="1961">
                  <c:v>3.2592708333340852</c:v>
                </c:pt>
                <c:pt idx="1962">
                  <c:v>2.9036458333329165</c:v>
                </c:pt>
                <c:pt idx="1963">
                  <c:v>1.9798958333340124</c:v>
                </c:pt>
                <c:pt idx="1964">
                  <c:v>2.925624999998945</c:v>
                </c:pt>
                <c:pt idx="1965">
                  <c:v>2.5209374999990359</c:v>
                </c:pt>
                <c:pt idx="1966">
                  <c:v>1.0130208333329165</c:v>
                </c:pt>
                <c:pt idx="1967">
                  <c:v>1.2045833333329483</c:v>
                </c:pt>
                <c:pt idx="1968">
                  <c:v>0.90822916666695619</c:v>
                </c:pt>
                <c:pt idx="1969">
                  <c:v>2.2597916666669562</c:v>
                </c:pt>
                <c:pt idx="1970">
                  <c:v>1.7854166666669471</c:v>
                </c:pt>
                <c:pt idx="1971">
                  <c:v>1.9388541666669425</c:v>
                </c:pt>
                <c:pt idx="1972">
                  <c:v>2.0149999999990769</c:v>
                </c:pt>
                <c:pt idx="1973">
                  <c:v>1.7598958333339851</c:v>
                </c:pt>
                <c:pt idx="1974">
                  <c:v>2.5989583333339397</c:v>
                </c:pt>
                <c:pt idx="1975">
                  <c:v>3.2960416666679748</c:v>
                </c:pt>
                <c:pt idx="1976">
                  <c:v>3.2455208333340124</c:v>
                </c:pt>
                <c:pt idx="1977">
                  <c:v>1.4705208333340352</c:v>
                </c:pt>
                <c:pt idx="1978">
                  <c:v>0.75125000000105047</c:v>
                </c:pt>
                <c:pt idx="1979">
                  <c:v>0.67854166666597848</c:v>
                </c:pt>
                <c:pt idx="1980">
                  <c:v>-4.718541666667079</c:v>
                </c:pt>
                <c:pt idx="1981">
                  <c:v>-0.64010416666701531</c:v>
                </c:pt>
                <c:pt idx="1982">
                  <c:v>-0.49250000000006366</c:v>
                </c:pt>
                <c:pt idx="1983">
                  <c:v>0.85708333333298015</c:v>
                </c:pt>
                <c:pt idx="1984">
                  <c:v>5.1454166666660512</c:v>
                </c:pt>
                <c:pt idx="1985">
                  <c:v>3.5731250000000045</c:v>
                </c:pt>
                <c:pt idx="1986">
                  <c:v>0.2746874999999136</c:v>
                </c:pt>
                <c:pt idx="1987">
                  <c:v>-0.42322916666694255</c:v>
                </c:pt>
                <c:pt idx="1988">
                  <c:v>-0.55375000000003638</c:v>
                </c:pt>
                <c:pt idx="1989">
                  <c:v>0.12604166666699257</c:v>
                </c:pt>
                <c:pt idx="1990">
                  <c:v>0.14874999999994998</c:v>
                </c:pt>
                <c:pt idx="1991">
                  <c:v>-0.20791666666696074</c:v>
                </c:pt>
                <c:pt idx="1992">
                  <c:v>-0.36041666666699257</c:v>
                </c:pt>
                <c:pt idx="1993">
                  <c:v>-0.23135416666593756</c:v>
                </c:pt>
                <c:pt idx="1994">
                  <c:v>-0.42104166666695164</c:v>
                </c:pt>
                <c:pt idx="1995">
                  <c:v>-1.2647916666669516</c:v>
                </c:pt>
                <c:pt idx="1996">
                  <c:v>-0.56677083333295286</c:v>
                </c:pt>
                <c:pt idx="1997">
                  <c:v>-0.59937500000000909</c:v>
                </c:pt>
                <c:pt idx="1998">
                  <c:v>1.7654166666659421</c:v>
                </c:pt>
                <c:pt idx="1999">
                  <c:v>2.9550000000000409</c:v>
                </c:pt>
                <c:pt idx="2000">
                  <c:v>0.74052083333401697</c:v>
                </c:pt>
                <c:pt idx="2001">
                  <c:v>-8.9166666666983474E-2</c:v>
                </c:pt>
                <c:pt idx="2002">
                  <c:v>-0.17135416666701531</c:v>
                </c:pt>
                <c:pt idx="2003">
                  <c:v>6.1979166665992125E-2</c:v>
                </c:pt>
                <c:pt idx="2004">
                  <c:v>-0.22177083333303926</c:v>
                </c:pt>
                <c:pt idx="2005">
                  <c:v>0.27989583333294377</c:v>
                </c:pt>
                <c:pt idx="2006">
                  <c:v>0.74958333333302107</c:v>
                </c:pt>
                <c:pt idx="2007">
                  <c:v>0.60354166666695619</c:v>
                </c:pt>
                <c:pt idx="2008">
                  <c:v>0.91989583333293012</c:v>
                </c:pt>
                <c:pt idx="2009">
                  <c:v>0.32135416666596939</c:v>
                </c:pt>
                <c:pt idx="2010">
                  <c:v>0.57927083333402152</c:v>
                </c:pt>
                <c:pt idx="2011">
                  <c:v>-15.94760416666702</c:v>
                </c:pt>
                <c:pt idx="2012">
                  <c:v>-2.5512499999989586</c:v>
                </c:pt>
                <c:pt idx="2013">
                  <c:v>-0.57666666666699484</c:v>
                </c:pt>
                <c:pt idx="2014">
                  <c:v>-1.7909374999999841</c:v>
                </c:pt>
                <c:pt idx="2015">
                  <c:v>-1.4539583333330484</c:v>
                </c:pt>
                <c:pt idx="2016">
                  <c:v>-2.0716666666669994</c:v>
                </c:pt>
                <c:pt idx="2017">
                  <c:v>-1.8173958333339897</c:v>
                </c:pt>
                <c:pt idx="2018">
                  <c:v>-1.5505208333329961</c:v>
                </c:pt>
                <c:pt idx="2019">
                  <c:v>-1.5126041666670176</c:v>
                </c:pt>
                <c:pt idx="2020">
                  <c:v>-0.94249999999999545</c:v>
                </c:pt>
                <c:pt idx="2021">
                  <c:v>-0.81104166666597166</c:v>
                </c:pt>
                <c:pt idx="2022">
                  <c:v>-0.28729166666602168</c:v>
                </c:pt>
                <c:pt idx="2023">
                  <c:v>-0.33343750000000227</c:v>
                </c:pt>
                <c:pt idx="2024">
                  <c:v>-0.55177083333398969</c:v>
                </c:pt>
                <c:pt idx="2025">
                  <c:v>-0.43374999999997499</c:v>
                </c:pt>
                <c:pt idx="2026">
                  <c:v>-0.44135416666699712</c:v>
                </c:pt>
                <c:pt idx="2027">
                  <c:v>-0.76843750000000455</c:v>
                </c:pt>
                <c:pt idx="2028">
                  <c:v>-1.4038541666669744</c:v>
                </c:pt>
                <c:pt idx="2029">
                  <c:v>-1.3469791666659603</c:v>
                </c:pt>
                <c:pt idx="2030">
                  <c:v>-0.99812500000001592</c:v>
                </c:pt>
                <c:pt idx="2031">
                  <c:v>-0.99447916666599667</c:v>
                </c:pt>
                <c:pt idx="2032">
                  <c:v>-0.92552083333401924</c:v>
                </c:pt>
                <c:pt idx="2033">
                  <c:v>-0.87979166666701758</c:v>
                </c:pt>
                <c:pt idx="2034">
                  <c:v>-0.90552083333398059</c:v>
                </c:pt>
                <c:pt idx="2035">
                  <c:v>-0.88937499999900638</c:v>
                </c:pt>
                <c:pt idx="2036">
                  <c:v>-0.74614583333300288</c:v>
                </c:pt>
                <c:pt idx="2037">
                  <c:v>-0.28468750000001819</c:v>
                </c:pt>
                <c:pt idx="2038">
                  <c:v>-0.14770833333301425</c:v>
                </c:pt>
                <c:pt idx="2039">
                  <c:v>-0.34927083333400333</c:v>
                </c:pt>
                <c:pt idx="2040">
                  <c:v>1.8749999989609023E-3</c:v>
                </c:pt>
                <c:pt idx="2041">
                  <c:v>0.57895833333395785</c:v>
                </c:pt>
                <c:pt idx="2042">
                  <c:v>0.65427083333304381</c:v>
                </c:pt>
                <c:pt idx="2043">
                  <c:v>0.62343750000104592</c:v>
                </c:pt>
                <c:pt idx="2044">
                  <c:v>0.63104166666596484</c:v>
                </c:pt>
                <c:pt idx="2045">
                  <c:v>0.54197916666601031</c:v>
                </c:pt>
                <c:pt idx="2046">
                  <c:v>0.48093749999998181</c:v>
                </c:pt>
                <c:pt idx="2047">
                  <c:v>0.47468749999904958</c:v>
                </c:pt>
                <c:pt idx="2048">
                  <c:v>0.44177083333306655</c:v>
                </c:pt>
                <c:pt idx="2049">
                  <c:v>0.30562500000007731</c:v>
                </c:pt>
                <c:pt idx="2050">
                  <c:v>0.58114583333394876</c:v>
                </c:pt>
                <c:pt idx="2051">
                  <c:v>0.48989583333298015</c:v>
                </c:pt>
                <c:pt idx="2052">
                  <c:v>0.47447916666703804</c:v>
                </c:pt>
                <c:pt idx="2053">
                  <c:v>0.61197916666696983</c:v>
                </c:pt>
                <c:pt idx="2054">
                  <c:v>0.49364583333294831</c:v>
                </c:pt>
                <c:pt idx="2055">
                  <c:v>0.4518750000000864</c:v>
                </c:pt>
                <c:pt idx="2056">
                  <c:v>0.28687500000000909</c:v>
                </c:pt>
                <c:pt idx="2057">
                  <c:v>0.21656250000000909</c:v>
                </c:pt>
                <c:pt idx="2058">
                  <c:v>0.44166666666694709</c:v>
                </c:pt>
                <c:pt idx="2059">
                  <c:v>0.48770833333401242</c:v>
                </c:pt>
                <c:pt idx="2060">
                  <c:v>0.26625000000001364</c:v>
                </c:pt>
                <c:pt idx="2061">
                  <c:v>0.54156250000005457</c:v>
                </c:pt>
                <c:pt idx="2062">
                  <c:v>0.4867708333340488</c:v>
                </c:pt>
                <c:pt idx="2063">
                  <c:v>0.41177083333298015</c:v>
                </c:pt>
                <c:pt idx="2064">
                  <c:v>0.44375000000002274</c:v>
                </c:pt>
                <c:pt idx="2065">
                  <c:v>0.44833333333292558</c:v>
                </c:pt>
                <c:pt idx="2066">
                  <c:v>0.2685416666670335</c:v>
                </c:pt>
                <c:pt idx="2067">
                  <c:v>0.1484375</c:v>
                </c:pt>
                <c:pt idx="2068">
                  <c:v>1.5729166667028949E-2</c:v>
                </c:pt>
                <c:pt idx="2069">
                  <c:v>0.17604166666706078</c:v>
                </c:pt>
                <c:pt idx="2070">
                  <c:v>0.26208333333397604</c:v>
                </c:pt>
                <c:pt idx="2071">
                  <c:v>-1.721874999999045</c:v>
                </c:pt>
                <c:pt idx="2072">
                  <c:v>-3.6209374999999682</c:v>
                </c:pt>
                <c:pt idx="2073">
                  <c:v>-7.0198958333329529</c:v>
                </c:pt>
                <c:pt idx="2074">
                  <c:v>-11.015520833333085</c:v>
                </c:pt>
                <c:pt idx="2075">
                  <c:v>-18.66635416666702</c:v>
                </c:pt>
                <c:pt idx="2076">
                  <c:v>-24.704895833333012</c:v>
                </c:pt>
                <c:pt idx="2077">
                  <c:v>-33.080937500000005</c:v>
                </c:pt>
                <c:pt idx="2078">
                  <c:v>-40.663020833333007</c:v>
                </c:pt>
                <c:pt idx="2079">
                  <c:v>-47.237500000000068</c:v>
                </c:pt>
                <c:pt idx="2080">
                  <c:v>-54.243541666665919</c:v>
                </c:pt>
                <c:pt idx="2081">
                  <c:v>-58.662812500000086</c:v>
                </c:pt>
                <c:pt idx="2082">
                  <c:v>-55.253541666666933</c:v>
                </c:pt>
                <c:pt idx="2083">
                  <c:v>-41.108020833332944</c:v>
                </c:pt>
                <c:pt idx="2084">
                  <c:v>-35.550624999999968</c:v>
                </c:pt>
                <c:pt idx="2085">
                  <c:v>-35.731041666667011</c:v>
                </c:pt>
                <c:pt idx="2086">
                  <c:v>-35.892708333332962</c:v>
                </c:pt>
                <c:pt idx="2087">
                  <c:v>-37.008750000000077</c:v>
                </c:pt>
                <c:pt idx="2088">
                  <c:v>-39.293229166666038</c:v>
                </c:pt>
                <c:pt idx="2089">
                  <c:v>-39.782708333333062</c:v>
                </c:pt>
                <c:pt idx="2090">
                  <c:v>-40.464062499999955</c:v>
                </c:pt>
                <c:pt idx="2091">
                  <c:v>-40.577708333333021</c:v>
                </c:pt>
                <c:pt idx="2092">
                  <c:v>-40.476666666666006</c:v>
                </c:pt>
                <c:pt idx="2093">
                  <c:v>-38.508333333334008</c:v>
                </c:pt>
                <c:pt idx="2094">
                  <c:v>-37.330937500000005</c:v>
                </c:pt>
                <c:pt idx="2095">
                  <c:v>-34.217604166667002</c:v>
                </c:pt>
                <c:pt idx="2096">
                  <c:v>-32.148020833333021</c:v>
                </c:pt>
                <c:pt idx="2097">
                  <c:v>-34.352916666665919</c:v>
                </c:pt>
                <c:pt idx="2098">
                  <c:v>-35.611145833333921</c:v>
                </c:pt>
                <c:pt idx="2099">
                  <c:v>-26.943854166667052</c:v>
                </c:pt>
                <c:pt idx="2100">
                  <c:v>-11.353020833332948</c:v>
                </c:pt>
                <c:pt idx="2101">
                  <c:v>6.6231249999989359</c:v>
                </c:pt>
                <c:pt idx="2102">
                  <c:v>15.916250000001014</c:v>
                </c:pt>
                <c:pt idx="2103">
                  <c:v>18.168645833333017</c:v>
                </c:pt>
                <c:pt idx="2104">
                  <c:v>19.044687500000009</c:v>
                </c:pt>
                <c:pt idx="2105">
                  <c:v>23.234583333333035</c:v>
                </c:pt>
                <c:pt idx="2106">
                  <c:v>23.815625000000978</c:v>
                </c:pt>
                <c:pt idx="2107">
                  <c:v>16.960520833333021</c:v>
                </c:pt>
                <c:pt idx="2108">
                  <c:v>11.451666666667052</c:v>
                </c:pt>
                <c:pt idx="2109">
                  <c:v>7.9681249999989632</c:v>
                </c:pt>
                <c:pt idx="2110">
                  <c:v>5.8419791666680112</c:v>
                </c:pt>
                <c:pt idx="2111">
                  <c:v>5.5634375000009868</c:v>
                </c:pt>
                <c:pt idx="2112">
                  <c:v>5.3915624999989404</c:v>
                </c:pt>
                <c:pt idx="2113">
                  <c:v>5.9929166666669289</c:v>
                </c:pt>
                <c:pt idx="2114">
                  <c:v>6.3582291666670017</c:v>
                </c:pt>
                <c:pt idx="2115">
                  <c:v>6.251458333333062</c:v>
                </c:pt>
                <c:pt idx="2116">
                  <c:v>6.2380208333330529</c:v>
                </c:pt>
                <c:pt idx="2117">
                  <c:v>7.0674999999999955</c:v>
                </c:pt>
                <c:pt idx="2118">
                  <c:v>8.5121874999999818</c:v>
                </c:pt>
                <c:pt idx="2119">
                  <c:v>9.9582291666670244</c:v>
                </c:pt>
                <c:pt idx="2120">
                  <c:v>11.249583333333021</c:v>
                </c:pt>
                <c:pt idx="2121">
                  <c:v>12.653437499999995</c:v>
                </c:pt>
                <c:pt idx="2122">
                  <c:v>11.907708333333062</c:v>
                </c:pt>
                <c:pt idx="2123">
                  <c:v>10.487395833333039</c:v>
                </c:pt>
                <c:pt idx="2124">
                  <c:v>9.4922916666660058</c:v>
                </c:pt>
                <c:pt idx="2125">
                  <c:v>8.6441666666670471</c:v>
                </c:pt>
                <c:pt idx="2126">
                  <c:v>8.3754166666670926</c:v>
                </c:pt>
                <c:pt idx="2127">
                  <c:v>8.0640624999999773</c:v>
                </c:pt>
                <c:pt idx="2128">
                  <c:v>7.1173958333330347</c:v>
                </c:pt>
                <c:pt idx="2129">
                  <c:v>6.7331249999999727</c:v>
                </c:pt>
                <c:pt idx="2130">
                  <c:v>7.1911458333329392</c:v>
                </c:pt>
                <c:pt idx="2131">
                  <c:v>7.7318749999999454</c:v>
                </c:pt>
                <c:pt idx="2132">
                  <c:v>7.4414583333328892</c:v>
                </c:pt>
                <c:pt idx="2133">
                  <c:v>6.715520833333926</c:v>
                </c:pt>
                <c:pt idx="2134">
                  <c:v>4.7930208333330029</c:v>
                </c:pt>
                <c:pt idx="2135">
                  <c:v>1.7397916666670881</c:v>
                </c:pt>
                <c:pt idx="2136">
                  <c:v>-2.8465625000000045</c:v>
                </c:pt>
                <c:pt idx="2137">
                  <c:v>-5.9415625000000318</c:v>
                </c:pt>
                <c:pt idx="2138">
                  <c:v>-7.7544791666670108</c:v>
                </c:pt>
                <c:pt idx="2139">
                  <c:v>-7.1853125000000091</c:v>
                </c:pt>
                <c:pt idx="2140">
                  <c:v>-7.6526041666669471</c:v>
                </c:pt>
                <c:pt idx="2141">
                  <c:v>-8.2182291666659921</c:v>
                </c:pt>
                <c:pt idx="2142">
                  <c:v>-6.892291666665983</c:v>
                </c:pt>
                <c:pt idx="2143">
                  <c:v>-8.0161458333329847</c:v>
                </c:pt>
                <c:pt idx="2144">
                  <c:v>-17.904270833333953</c:v>
                </c:pt>
                <c:pt idx="2145">
                  <c:v>-32.464062500000068</c:v>
                </c:pt>
                <c:pt idx="2146">
                  <c:v>-46.145833333334053</c:v>
                </c:pt>
                <c:pt idx="2147">
                  <c:v>-58.230937499999982</c:v>
                </c:pt>
                <c:pt idx="2148">
                  <c:v>-70.534583333332989</c:v>
                </c:pt>
                <c:pt idx="2149">
                  <c:v>-80.548125000000027</c:v>
                </c:pt>
                <c:pt idx="2150">
                  <c:v>-85.832083333333003</c:v>
                </c:pt>
                <c:pt idx="2151">
                  <c:v>-88.765312499999936</c:v>
                </c:pt>
                <c:pt idx="2152">
                  <c:v>-90.888645833333044</c:v>
                </c:pt>
                <c:pt idx="2153">
                  <c:v>-92.061041666667052</c:v>
                </c:pt>
                <c:pt idx="2154">
                  <c:v>-92.477291666666929</c:v>
                </c:pt>
                <c:pt idx="2155">
                  <c:v>-95.239062499999022</c:v>
                </c:pt>
                <c:pt idx="2156">
                  <c:v>-98.388854166666988</c:v>
                </c:pt>
                <c:pt idx="2157">
                  <c:v>-99.506250000000023</c:v>
                </c:pt>
                <c:pt idx="2158">
                  <c:v>-100.60343750000004</c:v>
                </c:pt>
                <c:pt idx="2159">
                  <c:v>-102.94208333333393</c:v>
                </c:pt>
                <c:pt idx="2160">
                  <c:v>-104.76916666666602</c:v>
                </c:pt>
                <c:pt idx="2161">
                  <c:v>-107.926875</c:v>
                </c:pt>
                <c:pt idx="2162">
                  <c:v>-111.68708333333302</c:v>
                </c:pt>
                <c:pt idx="2163">
                  <c:v>-112.26437500000009</c:v>
                </c:pt>
                <c:pt idx="2164">
                  <c:v>-112.04927083333303</c:v>
                </c:pt>
                <c:pt idx="2165">
                  <c:v>-109.76312499999995</c:v>
                </c:pt>
                <c:pt idx="2166">
                  <c:v>-104.09562500000004</c:v>
                </c:pt>
                <c:pt idx="2167">
                  <c:v>-93.021770833332994</c:v>
                </c:pt>
                <c:pt idx="2168">
                  <c:v>-82.913645833333931</c:v>
                </c:pt>
                <c:pt idx="2169">
                  <c:v>-75.084687500000086</c:v>
                </c:pt>
                <c:pt idx="2170">
                  <c:v>-66.38770833333399</c:v>
                </c:pt>
                <c:pt idx="2171">
                  <c:v>-59.598854166666001</c:v>
                </c:pt>
                <c:pt idx="2172">
                  <c:v>-55.782083333333048</c:v>
                </c:pt>
                <c:pt idx="2173">
                  <c:v>-54.552500000000009</c:v>
                </c:pt>
                <c:pt idx="2174">
                  <c:v>-54.17739583333298</c:v>
                </c:pt>
                <c:pt idx="2175">
                  <c:v>-51.63541666666697</c:v>
                </c:pt>
                <c:pt idx="2176">
                  <c:v>-45.476666666666915</c:v>
                </c:pt>
                <c:pt idx="2177">
                  <c:v>-20.787812499999973</c:v>
                </c:pt>
                <c:pt idx="2178">
                  <c:v>-7.6414583333330484</c:v>
                </c:pt>
                <c:pt idx="2179">
                  <c:v>-1.7042708333340215</c:v>
                </c:pt>
                <c:pt idx="2180">
                  <c:v>2.670208333334017</c:v>
                </c:pt>
                <c:pt idx="2181">
                  <c:v>6.2602083333330256</c:v>
                </c:pt>
                <c:pt idx="2182">
                  <c:v>7.4682291666670153</c:v>
                </c:pt>
                <c:pt idx="2183">
                  <c:v>7.6340625000000273</c:v>
                </c:pt>
                <c:pt idx="2184">
                  <c:v>7.5756250000000591</c:v>
                </c:pt>
                <c:pt idx="2185">
                  <c:v>7.3663541666669516</c:v>
                </c:pt>
                <c:pt idx="2186">
                  <c:v>8.3588541666670153</c:v>
                </c:pt>
                <c:pt idx="2187">
                  <c:v>8.6588541666660603</c:v>
                </c:pt>
                <c:pt idx="2188">
                  <c:v>7.716979166666988</c:v>
                </c:pt>
                <c:pt idx="2189">
                  <c:v>8.3320833333330029</c:v>
                </c:pt>
                <c:pt idx="2190">
                  <c:v>7.6496875000009368</c:v>
                </c:pt>
                <c:pt idx="2191">
                  <c:v>7.0743750000009413</c:v>
                </c:pt>
                <c:pt idx="2192">
                  <c:v>4.6705208333339669</c:v>
                </c:pt>
                <c:pt idx="2193">
                  <c:v>3.8555208333330029</c:v>
                </c:pt>
                <c:pt idx="2194">
                  <c:v>2.8350000000000364</c:v>
                </c:pt>
                <c:pt idx="2195">
                  <c:v>3.1189583333328983</c:v>
                </c:pt>
                <c:pt idx="2196">
                  <c:v>10.887291666666897</c:v>
                </c:pt>
                <c:pt idx="2197">
                  <c:v>5.1355208333329756</c:v>
                </c:pt>
                <c:pt idx="2198">
                  <c:v>1.7367708333329119</c:v>
                </c:pt>
                <c:pt idx="2199">
                  <c:v>0.80989583333303017</c:v>
                </c:pt>
                <c:pt idx="2200">
                  <c:v>0.72489583333401697</c:v>
                </c:pt>
                <c:pt idx="2201">
                  <c:v>0.61583333333294377</c:v>
                </c:pt>
                <c:pt idx="2202">
                  <c:v>1.097291666666024</c:v>
                </c:pt>
                <c:pt idx="2203">
                  <c:v>1.0051041666660012</c:v>
                </c:pt>
                <c:pt idx="2204">
                  <c:v>1.1743750000000546</c:v>
                </c:pt>
                <c:pt idx="2205">
                  <c:v>0.95333333333292103</c:v>
                </c:pt>
                <c:pt idx="2206">
                  <c:v>0.88864583333293012</c:v>
                </c:pt>
                <c:pt idx="2207">
                  <c:v>0.92520833333401242</c:v>
                </c:pt>
                <c:pt idx="2208">
                  <c:v>1.4800000000000182</c:v>
                </c:pt>
                <c:pt idx="2209">
                  <c:v>1.5339583333341125</c:v>
                </c:pt>
                <c:pt idx="2210">
                  <c:v>1.3005208333330529</c:v>
                </c:pt>
                <c:pt idx="2211">
                  <c:v>0.99947916666701531</c:v>
                </c:pt>
                <c:pt idx="2212">
                  <c:v>1.0014583333339715</c:v>
                </c:pt>
                <c:pt idx="2213">
                  <c:v>1.243958333333012</c:v>
                </c:pt>
                <c:pt idx="2214">
                  <c:v>1.1147916666669744</c:v>
                </c:pt>
                <c:pt idx="2215">
                  <c:v>0.70802083333398969</c:v>
                </c:pt>
                <c:pt idx="2216">
                  <c:v>1.2925000000000182</c:v>
                </c:pt>
                <c:pt idx="2217">
                  <c:v>1.367395833332921</c:v>
                </c:pt>
                <c:pt idx="2218">
                  <c:v>1.2806249999999864</c:v>
                </c:pt>
                <c:pt idx="2219">
                  <c:v>1.1720833333340579</c:v>
                </c:pt>
                <c:pt idx="2220">
                  <c:v>1.2565624999999727</c:v>
                </c:pt>
                <c:pt idx="2221">
                  <c:v>1.1186458333340852</c:v>
                </c:pt>
                <c:pt idx="2222">
                  <c:v>0.92093750000003638</c:v>
                </c:pt>
                <c:pt idx="2223">
                  <c:v>1.1022916666670426</c:v>
                </c:pt>
                <c:pt idx="2224">
                  <c:v>0.87791666666601031</c:v>
                </c:pt>
                <c:pt idx="2225">
                  <c:v>0.97593750000010004</c:v>
                </c:pt>
                <c:pt idx="2226">
                  <c:v>0.38687500000003183</c:v>
                </c:pt>
                <c:pt idx="2227">
                  <c:v>1.3552083333330529</c:v>
                </c:pt>
                <c:pt idx="2228">
                  <c:v>0.85927083333399423</c:v>
                </c:pt>
                <c:pt idx="2229">
                  <c:v>1.35968749999995</c:v>
                </c:pt>
                <c:pt idx="2230">
                  <c:v>1.2782291666660512</c:v>
                </c:pt>
                <c:pt idx="2231">
                  <c:v>-0.96468749999996817</c:v>
                </c:pt>
                <c:pt idx="2232">
                  <c:v>-0.75468749999993179</c:v>
                </c:pt>
                <c:pt idx="2233">
                  <c:v>-0.55947916666696074</c:v>
                </c:pt>
                <c:pt idx="2234">
                  <c:v>0.16052083333397604</c:v>
                </c:pt>
                <c:pt idx="2235">
                  <c:v>0.25093750000007731</c:v>
                </c:pt>
                <c:pt idx="2236">
                  <c:v>0.54479166666590118</c:v>
                </c:pt>
                <c:pt idx="2237">
                  <c:v>-2.4791666666942547E-2</c:v>
                </c:pt>
                <c:pt idx="2238">
                  <c:v>0.19937500000003183</c:v>
                </c:pt>
                <c:pt idx="2239">
                  <c:v>0.40916666666601031</c:v>
                </c:pt>
                <c:pt idx="2240">
                  <c:v>0.55041666666693345</c:v>
                </c:pt>
                <c:pt idx="2241">
                  <c:v>0.60020833333294377</c:v>
                </c:pt>
                <c:pt idx="2242">
                  <c:v>0.90562499999998636</c:v>
                </c:pt>
                <c:pt idx="2243">
                  <c:v>0.29114583333296196</c:v>
                </c:pt>
                <c:pt idx="2244">
                  <c:v>1.0760416666669244</c:v>
                </c:pt>
                <c:pt idx="2245">
                  <c:v>0.74572916666602396</c:v>
                </c:pt>
                <c:pt idx="2246">
                  <c:v>0.30562499999894044</c:v>
                </c:pt>
                <c:pt idx="2247">
                  <c:v>0.5070833333330711</c:v>
                </c:pt>
                <c:pt idx="2248">
                  <c:v>0.37635416666694255</c:v>
                </c:pt>
                <c:pt idx="2249">
                  <c:v>0.32364583333298924</c:v>
                </c:pt>
                <c:pt idx="2250">
                  <c:v>0.71666666666703804</c:v>
                </c:pt>
                <c:pt idx="2251">
                  <c:v>0.21229166666694255</c:v>
                </c:pt>
                <c:pt idx="2252">
                  <c:v>2.5962499999989177</c:v>
                </c:pt>
                <c:pt idx="2253">
                  <c:v>1.6166666666669016</c:v>
                </c:pt>
                <c:pt idx="2254">
                  <c:v>0.70718749999900865</c:v>
                </c:pt>
                <c:pt idx="2255">
                  <c:v>6.0502083333329892</c:v>
                </c:pt>
                <c:pt idx="2256">
                  <c:v>3.1980208333329756</c:v>
                </c:pt>
                <c:pt idx="2257">
                  <c:v>0.95958333333408063</c:v>
                </c:pt>
                <c:pt idx="2258">
                  <c:v>-0.87364583333396695</c:v>
                </c:pt>
                <c:pt idx="2259">
                  <c:v>-0.41895833333398969</c:v>
                </c:pt>
                <c:pt idx="2260">
                  <c:v>-0.38156249999997272</c:v>
                </c:pt>
                <c:pt idx="2261">
                  <c:v>-0.232916666666938</c:v>
                </c:pt>
                <c:pt idx="2262">
                  <c:v>-0.65614583333297105</c:v>
                </c:pt>
                <c:pt idx="2263">
                  <c:v>-0.18499999999994543</c:v>
                </c:pt>
                <c:pt idx="2264">
                  <c:v>-0.19249999999999545</c:v>
                </c:pt>
                <c:pt idx="2265">
                  <c:v>-0.51791666666599667</c:v>
                </c:pt>
                <c:pt idx="2266">
                  <c:v>-0.36979166666594665</c:v>
                </c:pt>
                <c:pt idx="2267">
                  <c:v>-0.28302083333403516</c:v>
                </c:pt>
                <c:pt idx="2268">
                  <c:v>-0.37708333333296196</c:v>
                </c:pt>
                <c:pt idx="2269">
                  <c:v>-8.1145833333039263E-2</c:v>
                </c:pt>
                <c:pt idx="2270">
                  <c:v>-8.3645833332980146E-2</c:v>
                </c:pt>
                <c:pt idx="2271">
                  <c:v>-0.37614583333299834</c:v>
                </c:pt>
                <c:pt idx="2272">
                  <c:v>0.60166666666691526</c:v>
                </c:pt>
                <c:pt idx="2273">
                  <c:v>0.87770833333399878</c:v>
                </c:pt>
                <c:pt idx="2274">
                  <c:v>0.39802083333302107</c:v>
                </c:pt>
                <c:pt idx="2275">
                  <c:v>0.11135416666695619</c:v>
                </c:pt>
                <c:pt idx="2276">
                  <c:v>0.16000000000099135</c:v>
                </c:pt>
                <c:pt idx="2277">
                  <c:v>0.51374999999995907</c:v>
                </c:pt>
                <c:pt idx="2278">
                  <c:v>2.1145833332980146E-2</c:v>
                </c:pt>
                <c:pt idx="2279">
                  <c:v>-7.4583333333976043E-2</c:v>
                </c:pt>
                <c:pt idx="2280">
                  <c:v>0.16270833333294377</c:v>
                </c:pt>
                <c:pt idx="2281">
                  <c:v>0.20302083333297105</c:v>
                </c:pt>
                <c:pt idx="2282">
                  <c:v>0.55354166666609217</c:v>
                </c:pt>
                <c:pt idx="2283">
                  <c:v>-0.1574999999990041</c:v>
                </c:pt>
                <c:pt idx="2284">
                  <c:v>-0.57458333333295286</c:v>
                </c:pt>
                <c:pt idx="2285">
                  <c:v>1.061041666666938</c:v>
                </c:pt>
                <c:pt idx="2286">
                  <c:v>19.700937500000009</c:v>
                </c:pt>
                <c:pt idx="2287">
                  <c:v>0.72114583333302562</c:v>
                </c:pt>
                <c:pt idx="2288">
                  <c:v>-2.209166666666988</c:v>
                </c:pt>
                <c:pt idx="2289">
                  <c:v>13.15625</c:v>
                </c:pt>
                <c:pt idx="2290">
                  <c:v>15.7109375</c:v>
                </c:pt>
                <c:pt idx="2291">
                  <c:v>-3.6041666666960737E-2</c:v>
                </c:pt>
                <c:pt idx="2292">
                  <c:v>-8.1330208333339442</c:v>
                </c:pt>
                <c:pt idx="2293">
                  <c:v>-6.9660416666670244</c:v>
                </c:pt>
                <c:pt idx="2294">
                  <c:v>-11.955729166667084</c:v>
                </c:pt>
                <c:pt idx="2295">
                  <c:v>-16.918124999999918</c:v>
                </c:pt>
                <c:pt idx="2296">
                  <c:v>-10.337395833332948</c:v>
                </c:pt>
                <c:pt idx="2297">
                  <c:v>-7.3929166666670199</c:v>
                </c:pt>
                <c:pt idx="2298">
                  <c:v>-4.6395833333340306</c:v>
                </c:pt>
                <c:pt idx="2299">
                  <c:v>-2.0279166666670108</c:v>
                </c:pt>
                <c:pt idx="2300">
                  <c:v>-1.7085416666670881</c:v>
                </c:pt>
                <c:pt idx="2301">
                  <c:v>3.84375</c:v>
                </c:pt>
                <c:pt idx="2302">
                  <c:v>3.4235416666670062</c:v>
                </c:pt>
                <c:pt idx="2303">
                  <c:v>-5.1627083333329438</c:v>
                </c:pt>
                <c:pt idx="2304">
                  <c:v>0.49708333333410337</c:v>
                </c:pt>
                <c:pt idx="2305">
                  <c:v>2.4479166666670835</c:v>
                </c:pt>
                <c:pt idx="2306">
                  <c:v>1.3150000000000546</c:v>
                </c:pt>
                <c:pt idx="2307">
                  <c:v>-2.2628124999999955</c:v>
                </c:pt>
                <c:pt idx="2308">
                  <c:v>-5.4291666666659921</c:v>
                </c:pt>
                <c:pt idx="2309">
                  <c:v>-7.2204166666670062</c:v>
                </c:pt>
                <c:pt idx="2310">
                  <c:v>-10.179166666667015</c:v>
                </c:pt>
                <c:pt idx="2311">
                  <c:v>0.25427083333397604</c:v>
                </c:pt>
                <c:pt idx="2312">
                  <c:v>-2.4508333333340033</c:v>
                </c:pt>
                <c:pt idx="2313">
                  <c:v>-0.63927083333305745</c:v>
                </c:pt>
                <c:pt idx="2314">
                  <c:v>-0.74000000000000909</c:v>
                </c:pt>
                <c:pt idx="2315">
                  <c:v>-3.6591666666670335</c:v>
                </c:pt>
                <c:pt idx="2316">
                  <c:v>25.509479166667006</c:v>
                </c:pt>
                <c:pt idx="2317">
                  <c:v>-0.89666666666704486</c:v>
                </c:pt>
                <c:pt idx="2318">
                  <c:v>-1.3430208333329574</c:v>
                </c:pt>
                <c:pt idx="2319">
                  <c:v>-0.90385416666697438</c:v>
                </c:pt>
                <c:pt idx="2320">
                  <c:v>2.0959374999999909</c:v>
                </c:pt>
                <c:pt idx="2321">
                  <c:v>2.8892708333330006</c:v>
                </c:pt>
                <c:pt idx="2322">
                  <c:v>-2.6835416666669971</c:v>
                </c:pt>
                <c:pt idx="2323">
                  <c:v>-9.5990625000000023</c:v>
                </c:pt>
                <c:pt idx="2324">
                  <c:v>-0.8408333333329665</c:v>
                </c:pt>
                <c:pt idx="2325">
                  <c:v>4.1851041666669744</c:v>
                </c:pt>
                <c:pt idx="2326">
                  <c:v>2.8690624999999841</c:v>
                </c:pt>
                <c:pt idx="2327">
                  <c:v>1.6700000000000159</c:v>
                </c:pt>
                <c:pt idx="2328">
                  <c:v>-0.46802083333295741</c:v>
                </c:pt>
                <c:pt idx="2329">
                  <c:v>-2.1497916666669994</c:v>
                </c:pt>
                <c:pt idx="2330">
                  <c:v>-4.1461458333329801</c:v>
                </c:pt>
                <c:pt idx="2331">
                  <c:v>-30.022083333333001</c:v>
                </c:pt>
                <c:pt idx="2332">
                  <c:v>36.644479166666997</c:v>
                </c:pt>
                <c:pt idx="2333">
                  <c:v>1.0438541666669607</c:v>
                </c:pt>
                <c:pt idx="2334">
                  <c:v>0.20354166666697893</c:v>
                </c:pt>
                <c:pt idx="2335">
                  <c:v>0.41937500000000227</c:v>
                </c:pt>
                <c:pt idx="2336">
                  <c:v>0.65697916666599099</c:v>
                </c:pt>
                <c:pt idx="2337">
                  <c:v>0.59291666666601373</c:v>
                </c:pt>
                <c:pt idx="2338">
                  <c:v>0.21197916666599781</c:v>
                </c:pt>
                <c:pt idx="2339">
                  <c:v>9.34375000000216E-2</c:v>
                </c:pt>
                <c:pt idx="2340">
                  <c:v>0.18677083333398059</c:v>
                </c:pt>
                <c:pt idx="2341">
                  <c:v>0.41958333333298015</c:v>
                </c:pt>
                <c:pt idx="2342">
                  <c:v>0.3073958333329756</c:v>
                </c:pt>
                <c:pt idx="2343">
                  <c:v>-0.9276041666669812</c:v>
                </c:pt>
                <c:pt idx="2344">
                  <c:v>-0.26125000000001819</c:v>
                </c:pt>
                <c:pt idx="2345">
                  <c:v>2.1644791666669789</c:v>
                </c:pt>
                <c:pt idx="2346">
                  <c:v>15.320937500000014</c:v>
                </c:pt>
                <c:pt idx="2347">
                  <c:v>10.980937500000039</c:v>
                </c:pt>
                <c:pt idx="2348">
                  <c:v>7.9311458333330052</c:v>
                </c:pt>
                <c:pt idx="2349">
                  <c:v>8.3623958333330393</c:v>
                </c:pt>
                <c:pt idx="2350">
                  <c:v>5.4717708333330393</c:v>
                </c:pt>
                <c:pt idx="2351">
                  <c:v>7.5248958333339715</c:v>
                </c:pt>
                <c:pt idx="2352">
                  <c:v>5.2754166666669562</c:v>
                </c:pt>
                <c:pt idx="2353">
                  <c:v>4.2456249999999613</c:v>
                </c:pt>
                <c:pt idx="2354">
                  <c:v>1.9069791666669857</c:v>
                </c:pt>
                <c:pt idx="2355">
                  <c:v>2.8813541666659717</c:v>
                </c:pt>
                <c:pt idx="2356">
                  <c:v>6.2401041666669812</c:v>
                </c:pt>
                <c:pt idx="2357">
                  <c:v>3.9923958333330347</c:v>
                </c:pt>
                <c:pt idx="2358">
                  <c:v>4.6103124999999636</c:v>
                </c:pt>
                <c:pt idx="2359">
                  <c:v>5.4806250000000318</c:v>
                </c:pt>
                <c:pt idx="2360">
                  <c:v>-2.2486458333330006</c:v>
                </c:pt>
                <c:pt idx="2361">
                  <c:v>10.247500000000002</c:v>
                </c:pt>
                <c:pt idx="2362">
                  <c:v>5.6560416666670221</c:v>
                </c:pt>
                <c:pt idx="2363">
                  <c:v>2.8878124999999955</c:v>
                </c:pt>
                <c:pt idx="2364">
                  <c:v>1.6332291666669789</c:v>
                </c:pt>
                <c:pt idx="2365">
                  <c:v>1.8922916666670062</c:v>
                </c:pt>
                <c:pt idx="2366">
                  <c:v>0.78677083333303699</c:v>
                </c:pt>
                <c:pt idx="2367">
                  <c:v>-1.0210416666669744</c:v>
                </c:pt>
                <c:pt idx="2368">
                  <c:v>2.4156249999999773</c:v>
                </c:pt>
                <c:pt idx="2369">
                  <c:v>-1.2622916666669539</c:v>
                </c:pt>
                <c:pt idx="2370">
                  <c:v>1.8134375000000205</c:v>
                </c:pt>
                <c:pt idx="2371">
                  <c:v>4.8160416666670471</c:v>
                </c:pt>
                <c:pt idx="2372">
                  <c:v>4.4764583333330279</c:v>
                </c:pt>
                <c:pt idx="2373">
                  <c:v>4.0185416666670335</c:v>
                </c:pt>
                <c:pt idx="2374">
                  <c:v>2.7477083333329801</c:v>
                </c:pt>
                <c:pt idx="2375">
                  <c:v>4.5920833333339885</c:v>
                </c:pt>
                <c:pt idx="2376">
                  <c:v>3.3140625000000057</c:v>
                </c:pt>
                <c:pt idx="2377">
                  <c:v>2.1209374999999966</c:v>
                </c:pt>
                <c:pt idx="2378">
                  <c:v>1.2504166666670073</c:v>
                </c:pt>
                <c:pt idx="2379">
                  <c:v>-1.7027083333330211</c:v>
                </c:pt>
                <c:pt idx="2380">
                  <c:v>-0.63625000000001819</c:v>
                </c:pt>
                <c:pt idx="2381">
                  <c:v>0.23083333333298128</c:v>
                </c:pt>
                <c:pt idx="2382">
                  <c:v>0.33468750000000114</c:v>
                </c:pt>
                <c:pt idx="2383">
                  <c:v>0.36104166666598303</c:v>
                </c:pt>
                <c:pt idx="2384">
                  <c:v>0.26156249999999659</c:v>
                </c:pt>
                <c:pt idx="2385">
                  <c:v>0.12708333333299038</c:v>
                </c:pt>
                <c:pt idx="2386">
                  <c:v>2.4583333332998336E-2</c:v>
                </c:pt>
                <c:pt idx="2387">
                  <c:v>-0.13593750000001137</c:v>
                </c:pt>
                <c:pt idx="2388">
                  <c:v>-0.13624999999998977</c:v>
                </c:pt>
                <c:pt idx="2389">
                  <c:v>-1.9687499999974989E-2</c:v>
                </c:pt>
                <c:pt idx="2390">
                  <c:v>0.10437500000000455</c:v>
                </c:pt>
                <c:pt idx="2391">
                  <c:v>0.13593750000001137</c:v>
                </c:pt>
                <c:pt idx="2392">
                  <c:v>0.11468750000000227</c:v>
                </c:pt>
                <c:pt idx="2393">
                  <c:v>0.10312499999997726</c:v>
                </c:pt>
                <c:pt idx="2394">
                  <c:v>0.11010416666701417</c:v>
                </c:pt>
                <c:pt idx="2395">
                  <c:v>0.12979166666701758</c:v>
                </c:pt>
                <c:pt idx="2396">
                  <c:v>0.14916666666601941</c:v>
                </c:pt>
                <c:pt idx="2397">
                  <c:v>0.1672916666670119</c:v>
                </c:pt>
                <c:pt idx="2398">
                  <c:v>0.17333333333300516</c:v>
                </c:pt>
                <c:pt idx="2399">
                  <c:v>0.15218749999999659</c:v>
                </c:pt>
                <c:pt idx="2400">
                  <c:v>0.12020833333301084</c:v>
                </c:pt>
                <c:pt idx="2401">
                  <c:v>4.4583333332980146E-2</c:v>
                </c:pt>
                <c:pt idx="2402">
                  <c:v>0.11843749999999886</c:v>
                </c:pt>
                <c:pt idx="2403">
                  <c:v>0.17833333333300061</c:v>
                </c:pt>
                <c:pt idx="2404">
                  <c:v>0.26656250000002046</c:v>
                </c:pt>
                <c:pt idx="2405">
                  <c:v>0.34177083333298697</c:v>
                </c:pt>
                <c:pt idx="2406">
                  <c:v>0.36260416666698347</c:v>
                </c:pt>
                <c:pt idx="2407">
                  <c:v>0.28354166666599667</c:v>
                </c:pt>
                <c:pt idx="2408">
                  <c:v>0.14593750000000227</c:v>
                </c:pt>
                <c:pt idx="2409">
                  <c:v>0.26843750000000455</c:v>
                </c:pt>
                <c:pt idx="2410">
                  <c:v>0.20114583333301539</c:v>
                </c:pt>
                <c:pt idx="2411">
                  <c:v>0.16427083333300629</c:v>
                </c:pt>
                <c:pt idx="2412">
                  <c:v>0.20510416666598985</c:v>
                </c:pt>
                <c:pt idx="2413">
                  <c:v>0.28593750000001705</c:v>
                </c:pt>
                <c:pt idx="2414">
                  <c:v>0.19468750000001478</c:v>
                </c:pt>
                <c:pt idx="2415">
                  <c:v>0.21625000000000227</c:v>
                </c:pt>
                <c:pt idx="2416">
                  <c:v>0.35322916666697779</c:v>
                </c:pt>
                <c:pt idx="2417">
                  <c:v>0.34583333333299038</c:v>
                </c:pt>
                <c:pt idx="2418">
                  <c:v>0.27687500000001819</c:v>
                </c:pt>
                <c:pt idx="2419">
                  <c:v>0.23302083333300061</c:v>
                </c:pt>
                <c:pt idx="2420">
                  <c:v>2.1041666667002801E-2</c:v>
                </c:pt>
                <c:pt idx="2421">
                  <c:v>-5.739583333399878E-2</c:v>
                </c:pt>
                <c:pt idx="2422">
                  <c:v>-0.13239583333398741</c:v>
                </c:pt>
                <c:pt idx="2423">
                  <c:v>-0.56000000000000227</c:v>
                </c:pt>
                <c:pt idx="2424">
                  <c:v>-0.39833333333299947</c:v>
                </c:pt>
                <c:pt idx="2425">
                  <c:v>-0.65406249999998067</c:v>
                </c:pt>
                <c:pt idx="2426">
                  <c:v>-1.0802083333329904</c:v>
                </c:pt>
                <c:pt idx="2427">
                  <c:v>-0.72197916666598871</c:v>
                </c:pt>
                <c:pt idx="2428">
                  <c:v>-0.10229166666701417</c:v>
                </c:pt>
                <c:pt idx="2429">
                  <c:v>-0.42937499999999318</c:v>
                </c:pt>
                <c:pt idx="2430">
                  <c:v>-2.3295833333329767</c:v>
                </c:pt>
                <c:pt idx="2431">
                  <c:v>-8.8854166667005074E-2</c:v>
                </c:pt>
                <c:pt idx="2432">
                  <c:v>1.3515625</c:v>
                </c:pt>
                <c:pt idx="2433">
                  <c:v>-0.27833333333299493</c:v>
                </c:pt>
                <c:pt idx="2434">
                  <c:v>8.1249999999982947E-2</c:v>
                </c:pt>
                <c:pt idx="2435">
                  <c:v>0.10062499999997954</c:v>
                </c:pt>
                <c:pt idx="2436">
                  <c:v>-4.1671875000009777</c:v>
                </c:pt>
                <c:pt idx="2437">
                  <c:v>0.15593750000005002</c:v>
                </c:pt>
                <c:pt idx="2438">
                  <c:v>3.0937500000050022E-2</c:v>
                </c:pt>
                <c:pt idx="2439">
                  <c:v>-4.1666666697892651E-4</c:v>
                </c:pt>
                <c:pt idx="2440">
                  <c:v>0.13499999999999091</c:v>
                </c:pt>
                <c:pt idx="2441">
                  <c:v>0.19312500000000909</c:v>
                </c:pt>
                <c:pt idx="2442">
                  <c:v>0.12333333333299379</c:v>
                </c:pt>
                <c:pt idx="2443">
                  <c:v>6.8645833333107475E-2</c:v>
                </c:pt>
                <c:pt idx="2444">
                  <c:v>7.3541666665960292E-2</c:v>
                </c:pt>
                <c:pt idx="2445">
                  <c:v>3.8437499998963176E-2</c:v>
                </c:pt>
                <c:pt idx="2446">
                  <c:v>4.5833333333007431E-2</c:v>
                </c:pt>
                <c:pt idx="2447">
                  <c:v>4.1250000000104592E-2</c:v>
                </c:pt>
                <c:pt idx="2448">
                  <c:v>0.12052083333401242</c:v>
                </c:pt>
                <c:pt idx="2449">
                  <c:v>-0.18406249999998181</c:v>
                </c:pt>
                <c:pt idx="2450">
                  <c:v>-0.44927083333402607</c:v>
                </c:pt>
                <c:pt idx="2451">
                  <c:v>-0.60125000000005002</c:v>
                </c:pt>
                <c:pt idx="2452">
                  <c:v>-0.43718750000005002</c:v>
                </c:pt>
                <c:pt idx="2453">
                  <c:v>-0.25968750000004093</c:v>
                </c:pt>
                <c:pt idx="2454">
                  <c:v>-8.3645833334003328E-2</c:v>
                </c:pt>
                <c:pt idx="2455">
                  <c:v>-5.46875E-2</c:v>
                </c:pt>
                <c:pt idx="2456">
                  <c:v>-8.0729166666969832E-2</c:v>
                </c:pt>
                <c:pt idx="2457">
                  <c:v>-0.21062500000005002</c:v>
                </c:pt>
                <c:pt idx="2458">
                  <c:v>-0.26906250000001819</c:v>
                </c:pt>
                <c:pt idx="2459">
                  <c:v>-0.2932291666660376</c:v>
                </c:pt>
                <c:pt idx="2460">
                  <c:v>-0.19406249999997272</c:v>
                </c:pt>
                <c:pt idx="2461">
                  <c:v>-1.5520833332971051E-2</c:v>
                </c:pt>
                <c:pt idx="2462">
                  <c:v>0.18583333333299379</c:v>
                </c:pt>
                <c:pt idx="2463">
                  <c:v>0.26125000000001819</c:v>
                </c:pt>
                <c:pt idx="2464">
                  <c:v>8.5624999999026841E-2</c:v>
                </c:pt>
                <c:pt idx="2465">
                  <c:v>-6.9270833333007431E-2</c:v>
                </c:pt>
                <c:pt idx="2466">
                  <c:v>0.15281249999998181</c:v>
                </c:pt>
                <c:pt idx="2467">
                  <c:v>-0.23885416666695392</c:v>
                </c:pt>
                <c:pt idx="2468">
                  <c:v>-0.2818749999999568</c:v>
                </c:pt>
                <c:pt idx="2469">
                  <c:v>-0.20447916666597621</c:v>
                </c:pt>
                <c:pt idx="2470">
                  <c:v>0.17874999999997954</c:v>
                </c:pt>
                <c:pt idx="2471">
                  <c:v>0.21885416666600577</c:v>
                </c:pt>
                <c:pt idx="2472">
                  <c:v>0.10208333333298469</c:v>
                </c:pt>
                <c:pt idx="2473">
                  <c:v>6.7708333330074311E-3</c:v>
                </c:pt>
                <c:pt idx="2474">
                  <c:v>-0.35927083333399423</c:v>
                </c:pt>
                <c:pt idx="2475">
                  <c:v>-0.8323958333330097</c:v>
                </c:pt>
                <c:pt idx="2476">
                  <c:v>-1.4987499999999727</c:v>
                </c:pt>
                <c:pt idx="2477">
                  <c:v>-2.3906250000010232</c:v>
                </c:pt>
                <c:pt idx="2478">
                  <c:v>-2.4939583333329551</c:v>
                </c:pt>
                <c:pt idx="2479">
                  <c:v>-1.9715625000000045</c:v>
                </c:pt>
                <c:pt idx="2480">
                  <c:v>-1.4936458333339715</c:v>
                </c:pt>
                <c:pt idx="2481">
                  <c:v>-0.76260416666696074</c:v>
                </c:pt>
                <c:pt idx="2482">
                  <c:v>-0.22614583333398741</c:v>
                </c:pt>
                <c:pt idx="2483">
                  <c:v>-4.7083333334001054E-2</c:v>
                </c:pt>
                <c:pt idx="2484">
                  <c:v>-0.17645833333403971</c:v>
                </c:pt>
                <c:pt idx="2485">
                  <c:v>-0.42812500000002274</c:v>
                </c:pt>
                <c:pt idx="2486">
                  <c:v>-0.45947916666597166</c:v>
                </c:pt>
                <c:pt idx="2487">
                  <c:v>-0.38052083333298015</c:v>
                </c:pt>
                <c:pt idx="2488">
                  <c:v>-0.32093750000001364</c:v>
                </c:pt>
                <c:pt idx="2489">
                  <c:v>-0.80791666666698347</c:v>
                </c:pt>
                <c:pt idx="2490">
                  <c:v>-0.68958333333296196</c:v>
                </c:pt>
                <c:pt idx="2491">
                  <c:v>-1.6037499999999909</c:v>
                </c:pt>
                <c:pt idx="2492">
                  <c:v>-1.8891666666669948</c:v>
                </c:pt>
                <c:pt idx="2493">
                  <c:v>-2.0008333333329915</c:v>
                </c:pt>
                <c:pt idx="2494">
                  <c:v>-1.8988541666669789</c:v>
                </c:pt>
                <c:pt idx="2495">
                  <c:v>-1.6736458333339783</c:v>
                </c:pt>
                <c:pt idx="2496">
                  <c:v>-1.2130208333330188</c:v>
                </c:pt>
                <c:pt idx="2497">
                  <c:v>-1.0581250000009845</c:v>
                </c:pt>
                <c:pt idx="2498">
                  <c:v>-28.167291666666983</c:v>
                </c:pt>
                <c:pt idx="2499">
                  <c:v>-2.3601041666669857</c:v>
                </c:pt>
                <c:pt idx="2500">
                  <c:v>0.26437499999997272</c:v>
                </c:pt>
                <c:pt idx="2501">
                  <c:v>-0.86177083333302562</c:v>
                </c:pt>
                <c:pt idx="2502">
                  <c:v>-1.8750000000977707E-2</c:v>
                </c:pt>
                <c:pt idx="2503">
                  <c:v>-1.1665624999999977</c:v>
                </c:pt>
                <c:pt idx="2504">
                  <c:v>-4.1585416666670199</c:v>
                </c:pt>
                <c:pt idx="2505">
                  <c:v>-1.9057291666670153</c:v>
                </c:pt>
                <c:pt idx="2506">
                  <c:v>1.8816666666659785</c:v>
                </c:pt>
                <c:pt idx="2507">
                  <c:v>-1.1055208333330029</c:v>
                </c:pt>
                <c:pt idx="2508">
                  <c:v>-2.433749999999975</c:v>
                </c:pt>
                <c:pt idx="2509">
                  <c:v>-2.0525000000000091</c:v>
                </c:pt>
                <c:pt idx="2510">
                  <c:v>-1.7417708333330211</c:v>
                </c:pt>
                <c:pt idx="2511">
                  <c:v>-1.3946875000000318</c:v>
                </c:pt>
                <c:pt idx="2512">
                  <c:v>-1.2584375000000136</c:v>
                </c:pt>
                <c:pt idx="2513">
                  <c:v>-1.3935416666669767</c:v>
                </c:pt>
                <c:pt idx="2514">
                  <c:v>-1.0982291666659876</c:v>
                </c:pt>
                <c:pt idx="2515">
                  <c:v>-1.2756249999999909</c:v>
                </c:pt>
                <c:pt idx="2516">
                  <c:v>-0.88927083333300061</c:v>
                </c:pt>
                <c:pt idx="2517">
                  <c:v>-0.69437499999997954</c:v>
                </c:pt>
                <c:pt idx="2518">
                  <c:v>-3.8459375000010141</c:v>
                </c:pt>
                <c:pt idx="2519">
                  <c:v>0.45333333333297787</c:v>
                </c:pt>
                <c:pt idx="2520">
                  <c:v>-0.48874999999901547</c:v>
                </c:pt>
                <c:pt idx="2521">
                  <c:v>-2.056458333333012</c:v>
                </c:pt>
                <c:pt idx="2522">
                  <c:v>-2.0366666666669744</c:v>
                </c:pt>
                <c:pt idx="2523">
                  <c:v>-1.8735416666669948</c:v>
                </c:pt>
                <c:pt idx="2524">
                  <c:v>-1.315104166667993</c:v>
                </c:pt>
                <c:pt idx="2525">
                  <c:v>-1.4079166666670062</c:v>
                </c:pt>
                <c:pt idx="2526">
                  <c:v>-0.92864583333300743</c:v>
                </c:pt>
                <c:pt idx="2527">
                  <c:v>-0.6817708333330188</c:v>
                </c:pt>
                <c:pt idx="2528">
                  <c:v>-0.42739583333400333</c:v>
                </c:pt>
                <c:pt idx="2529">
                  <c:v>-1.0229166666659921</c:v>
                </c:pt>
                <c:pt idx="2530">
                  <c:v>-1.6717708333329711</c:v>
                </c:pt>
                <c:pt idx="2531">
                  <c:v>-0.10802083333300061</c:v>
                </c:pt>
                <c:pt idx="2532">
                  <c:v>0.54854166666598303</c:v>
                </c:pt>
                <c:pt idx="2533">
                  <c:v>0.39593750000102546</c:v>
                </c:pt>
                <c:pt idx="2534">
                  <c:v>-1.1564583333340011</c:v>
                </c:pt>
                <c:pt idx="2535">
                  <c:v>-0.99500000000000455</c:v>
                </c:pt>
                <c:pt idx="2536">
                  <c:v>7.3125000000004547E-2</c:v>
                </c:pt>
                <c:pt idx="2537">
                  <c:v>0.18843750000002046</c:v>
                </c:pt>
                <c:pt idx="2538">
                  <c:v>0.15718749999996362</c:v>
                </c:pt>
                <c:pt idx="2539">
                  <c:v>0.34541666666700621</c:v>
                </c:pt>
                <c:pt idx="2540">
                  <c:v>-3.7499999999965894E-2</c:v>
                </c:pt>
                <c:pt idx="2541">
                  <c:v>-0.19197916666701076</c:v>
                </c:pt>
                <c:pt idx="2542">
                  <c:v>1.9791666670130326E-3</c:v>
                </c:pt>
                <c:pt idx="2543">
                  <c:v>9.0729166666989158E-2</c:v>
                </c:pt>
                <c:pt idx="2544">
                  <c:v>0.19312499999998067</c:v>
                </c:pt>
                <c:pt idx="2545">
                  <c:v>0.125</c:v>
                </c:pt>
                <c:pt idx="2546">
                  <c:v>0.10572916666700394</c:v>
                </c:pt>
                <c:pt idx="2547">
                  <c:v>6.760416666600122E-2</c:v>
                </c:pt>
                <c:pt idx="2548">
                  <c:v>-7.3437499999982947E-2</c:v>
                </c:pt>
                <c:pt idx="2549">
                  <c:v>-0.16968750000000909</c:v>
                </c:pt>
                <c:pt idx="2550">
                  <c:v>-0.10645833333299493</c:v>
                </c:pt>
                <c:pt idx="2551">
                  <c:v>4.3333333334004465E-2</c:v>
                </c:pt>
                <c:pt idx="2552">
                  <c:v>-7.7083333339942328E-3</c:v>
                </c:pt>
                <c:pt idx="2553">
                  <c:v>-6.2604166667000527E-2</c:v>
                </c:pt>
                <c:pt idx="2554">
                  <c:v>-6.1354166665978482E-2</c:v>
                </c:pt>
                <c:pt idx="2555">
                  <c:v>-4.6770833332999473E-2</c:v>
                </c:pt>
                <c:pt idx="2556">
                  <c:v>-1.9270833333990822E-2</c:v>
                </c:pt>
                <c:pt idx="2557">
                  <c:v>-3.6770833332980146E-2</c:v>
                </c:pt>
                <c:pt idx="2558">
                  <c:v>3.6117708333329972</c:v>
                </c:pt>
                <c:pt idx="2559">
                  <c:v>8.9895833333997643E-2</c:v>
                </c:pt>
                <c:pt idx="2560">
                  <c:v>3.7395833332993789E-2</c:v>
                </c:pt>
                <c:pt idx="2561">
                  <c:v>-0.10499999999998977</c:v>
                </c:pt>
                <c:pt idx="2562">
                  <c:v>-0.22343750000001705</c:v>
                </c:pt>
                <c:pt idx="2563">
                  <c:v>-0.39937500000002046</c:v>
                </c:pt>
                <c:pt idx="2564">
                  <c:v>-0.31020833333400333</c:v>
                </c:pt>
                <c:pt idx="2565">
                  <c:v>-6.5312500000004547E-2</c:v>
                </c:pt>
                <c:pt idx="2566">
                  <c:v>-4.6249999999986358E-2</c:v>
                </c:pt>
                <c:pt idx="2567">
                  <c:v>-9.4687499999992042E-2</c:v>
                </c:pt>
                <c:pt idx="2568">
                  <c:v>-0.12000000000000455</c:v>
                </c:pt>
                <c:pt idx="2569">
                  <c:v>-0.2001041666659944</c:v>
                </c:pt>
                <c:pt idx="2570">
                  <c:v>-0.1363541666669903</c:v>
                </c:pt>
                <c:pt idx="2571">
                  <c:v>-8.7604166667006211E-2</c:v>
                </c:pt>
                <c:pt idx="2572">
                  <c:v>1.697916666699939E-2</c:v>
                </c:pt>
                <c:pt idx="2573">
                  <c:v>2.3958333329971992E-3</c:v>
                </c:pt>
                <c:pt idx="2574">
                  <c:v>-0.13750000000001705</c:v>
                </c:pt>
                <c:pt idx="2575">
                  <c:v>-0.23104166666698234</c:v>
                </c:pt>
                <c:pt idx="2576">
                  <c:v>-0.27614583333300402</c:v>
                </c:pt>
                <c:pt idx="2577">
                  <c:v>-0.27260416666601373</c:v>
                </c:pt>
                <c:pt idx="2578">
                  <c:v>-0.20604166666700507</c:v>
                </c:pt>
                <c:pt idx="2579">
                  <c:v>-0.12614583333299834</c:v>
                </c:pt>
                <c:pt idx="2580">
                  <c:v>-3.4062500000004547E-2</c:v>
                </c:pt>
                <c:pt idx="2581">
                  <c:v>-1.8541666667005074E-2</c:v>
                </c:pt>
                <c:pt idx="2582">
                  <c:v>-7.2604166666991432E-2</c:v>
                </c:pt>
                <c:pt idx="2583">
                  <c:v>-0.12593749999999204</c:v>
                </c:pt>
                <c:pt idx="2584">
                  <c:v>0.10927083333399423</c:v>
                </c:pt>
                <c:pt idx="2585">
                  <c:v>0.14010416666698688</c:v>
                </c:pt>
                <c:pt idx="2586">
                  <c:v>0.10072916666700849</c:v>
                </c:pt>
                <c:pt idx="2587">
                  <c:v>-0.17020833333398855</c:v>
                </c:pt>
                <c:pt idx="2588">
                  <c:v>-0.14239583333397832</c:v>
                </c:pt>
                <c:pt idx="2589">
                  <c:v>-0.24979166666699371</c:v>
                </c:pt>
                <c:pt idx="2590">
                  <c:v>-0.31479166666599667</c:v>
                </c:pt>
                <c:pt idx="2591">
                  <c:v>-0.26552083333399423</c:v>
                </c:pt>
                <c:pt idx="2592">
                  <c:v>-3.4166666666010315E-2</c:v>
                </c:pt>
                <c:pt idx="2593">
                  <c:v>0.44343750000001592</c:v>
                </c:pt>
                <c:pt idx="2594">
                  <c:v>9.1666666669993901E-3</c:v>
                </c:pt>
                <c:pt idx="2595">
                  <c:v>-0.64427083333401924</c:v>
                </c:pt>
                <c:pt idx="2596">
                  <c:v>-0.39437499999999659</c:v>
                </c:pt>
                <c:pt idx="2597">
                  <c:v>0.64718750000000114</c:v>
                </c:pt>
                <c:pt idx="2598">
                  <c:v>-0.23291666666600008</c:v>
                </c:pt>
                <c:pt idx="2599">
                  <c:v>-1.4419791666669823</c:v>
                </c:pt>
                <c:pt idx="2600">
                  <c:v>-1.7826041666660046</c:v>
                </c:pt>
                <c:pt idx="2601">
                  <c:v>0.51343749999998067</c:v>
                </c:pt>
                <c:pt idx="2602">
                  <c:v>1.065208333333004</c:v>
                </c:pt>
                <c:pt idx="2603">
                  <c:v>0.87874999999999659</c:v>
                </c:pt>
                <c:pt idx="2604">
                  <c:v>0.48718750000000455</c:v>
                </c:pt>
                <c:pt idx="2605">
                  <c:v>0.13843750000000909</c:v>
                </c:pt>
                <c:pt idx="2606">
                  <c:v>2.4970833333339897</c:v>
                </c:pt>
                <c:pt idx="2607">
                  <c:v>4.0104166666992569E-2</c:v>
                </c:pt>
                <c:pt idx="2608">
                  <c:v>-2.3477083333339976</c:v>
                </c:pt>
                <c:pt idx="2609">
                  <c:v>-2.2864583333339965</c:v>
                </c:pt>
                <c:pt idx="2610">
                  <c:v>-0.70041666666699598</c:v>
                </c:pt>
                <c:pt idx="2611">
                  <c:v>-1.327083333332979</c:v>
                </c:pt>
                <c:pt idx="2612">
                  <c:v>0.86375000000001023</c:v>
                </c:pt>
                <c:pt idx="2613">
                  <c:v>0.64614583333298015</c:v>
                </c:pt>
                <c:pt idx="2614">
                  <c:v>0.28645833333399651</c:v>
                </c:pt>
                <c:pt idx="2615">
                  <c:v>-0.16520833333299834</c:v>
                </c:pt>
                <c:pt idx="2616">
                  <c:v>0.19812500000000455</c:v>
                </c:pt>
                <c:pt idx="2617">
                  <c:v>-0.89937499999999204</c:v>
                </c:pt>
                <c:pt idx="2618">
                  <c:v>1.2717708333339885</c:v>
                </c:pt>
                <c:pt idx="2619">
                  <c:v>0.12697916666695619</c:v>
                </c:pt>
                <c:pt idx="2620">
                  <c:v>2.4221875000000068</c:v>
                </c:pt>
                <c:pt idx="2621">
                  <c:v>0.96947916666698575</c:v>
                </c:pt>
                <c:pt idx="2622">
                  <c:v>8.7916666666956189E-2</c:v>
                </c:pt>
                <c:pt idx="2623">
                  <c:v>0.26145833333299606</c:v>
                </c:pt>
                <c:pt idx="2624">
                  <c:v>0.72479166666698802</c:v>
                </c:pt>
                <c:pt idx="2625">
                  <c:v>0.28000000000002956</c:v>
                </c:pt>
                <c:pt idx="2626">
                  <c:v>-0.47041666666598303</c:v>
                </c:pt>
                <c:pt idx="2627">
                  <c:v>-0.28114583333399423</c:v>
                </c:pt>
                <c:pt idx="2628">
                  <c:v>-0.3188541666660285</c:v>
                </c:pt>
                <c:pt idx="2629">
                  <c:v>0.1297916666659944</c:v>
                </c:pt>
                <c:pt idx="2630">
                  <c:v>-0.13645833333401924</c:v>
                </c:pt>
                <c:pt idx="2631">
                  <c:v>-0.66468750000001364</c:v>
                </c:pt>
                <c:pt idx="2632">
                  <c:v>-8.38541666669812E-2</c:v>
                </c:pt>
                <c:pt idx="2633">
                  <c:v>5.7916666666017136E-2</c:v>
                </c:pt>
                <c:pt idx="2634">
                  <c:v>-0.38249999999999318</c:v>
                </c:pt>
                <c:pt idx="2635">
                  <c:v>-0.83364583333400333</c:v>
                </c:pt>
                <c:pt idx="2636">
                  <c:v>-0.30260416666703804</c:v>
                </c:pt>
                <c:pt idx="2637">
                  <c:v>-0.26958333333402607</c:v>
                </c:pt>
                <c:pt idx="2638">
                  <c:v>-0.27229166666700166</c:v>
                </c:pt>
                <c:pt idx="2639">
                  <c:v>-0.20229166666700849</c:v>
                </c:pt>
                <c:pt idx="2640">
                  <c:v>-0.35593749999998181</c:v>
                </c:pt>
                <c:pt idx="2641">
                  <c:v>0.88656249999996817</c:v>
                </c:pt>
                <c:pt idx="2642">
                  <c:v>-0.27708333333299606</c:v>
                </c:pt>
                <c:pt idx="2643">
                  <c:v>-0.56968749999998636</c:v>
                </c:pt>
                <c:pt idx="2644">
                  <c:v>-1.1770833333002884E-2</c:v>
                </c:pt>
                <c:pt idx="2645">
                  <c:v>3.395833333399878E-2</c:v>
                </c:pt>
                <c:pt idx="2646">
                  <c:v>1.260416666701758E-2</c:v>
                </c:pt>
                <c:pt idx="2647">
                  <c:v>-1.77083333330188E-2</c:v>
                </c:pt>
                <c:pt idx="2648">
                  <c:v>-0.6847916666670244</c:v>
                </c:pt>
                <c:pt idx="2649">
                  <c:v>-1.5945833333329915</c:v>
                </c:pt>
                <c:pt idx="2650">
                  <c:v>0.44093750000001819</c:v>
                </c:pt>
                <c:pt idx="2651">
                  <c:v>-1.6963541666659694</c:v>
                </c:pt>
                <c:pt idx="2652">
                  <c:v>-1.0782291666670289</c:v>
                </c:pt>
                <c:pt idx="2653">
                  <c:v>-0.43760416666600577</c:v>
                </c:pt>
                <c:pt idx="2654">
                  <c:v>-3.6337499999999636</c:v>
                </c:pt>
                <c:pt idx="2655">
                  <c:v>-5.9116666666669744</c:v>
                </c:pt>
                <c:pt idx="2656">
                  <c:v>-4.9854166666670494</c:v>
                </c:pt>
                <c:pt idx="2657">
                  <c:v>-4.0562500000000341</c:v>
                </c:pt>
                <c:pt idx="2658">
                  <c:v>-2.1234374999999659</c:v>
                </c:pt>
                <c:pt idx="2659">
                  <c:v>-2.017604166667013</c:v>
                </c:pt>
                <c:pt idx="2660">
                  <c:v>-2.2809374999999932</c:v>
                </c:pt>
                <c:pt idx="2661">
                  <c:v>-0.52999999999997272</c:v>
                </c:pt>
                <c:pt idx="2662">
                  <c:v>-0.25968750000004093</c:v>
                </c:pt>
                <c:pt idx="2663">
                  <c:v>9.5937500000047748E-2</c:v>
                </c:pt>
                <c:pt idx="2664">
                  <c:v>0.7421875</c:v>
                </c:pt>
                <c:pt idx="2665">
                  <c:v>2.2563541666669948</c:v>
                </c:pt>
                <c:pt idx="2666">
                  <c:v>-7.0520833334001054E-2</c:v>
                </c:pt>
                <c:pt idx="2667">
                  <c:v>0.71437499999996135</c:v>
                </c:pt>
                <c:pt idx="2668">
                  <c:v>-5.369479166666963</c:v>
                </c:pt>
                <c:pt idx="2669">
                  <c:v>-16.269270833333962</c:v>
                </c:pt>
                <c:pt idx="2670">
                  <c:v>-14.387604166665994</c:v>
                </c:pt>
                <c:pt idx="2671">
                  <c:v>-5.6478125000000432</c:v>
                </c:pt>
                <c:pt idx="2672">
                  <c:v>-0.55781250000001137</c:v>
                </c:pt>
                <c:pt idx="2673">
                  <c:v>-3.6868749999999864</c:v>
                </c:pt>
                <c:pt idx="2674">
                  <c:v>-3.1733333333330052</c:v>
                </c:pt>
                <c:pt idx="2675">
                  <c:v>-0.39770833333301425</c:v>
                </c:pt>
                <c:pt idx="2676">
                  <c:v>-3.0579166666670403</c:v>
                </c:pt>
                <c:pt idx="2677">
                  <c:v>-3.2489583333340306</c:v>
                </c:pt>
                <c:pt idx="2678">
                  <c:v>-3.2572916666669585</c:v>
                </c:pt>
                <c:pt idx="2679">
                  <c:v>-0.40583333333296423</c:v>
                </c:pt>
                <c:pt idx="2680">
                  <c:v>-0.68781250000000682</c:v>
                </c:pt>
                <c:pt idx="2681">
                  <c:v>1.8920833333339715</c:v>
                </c:pt>
                <c:pt idx="2682">
                  <c:v>2.560208333333037</c:v>
                </c:pt>
                <c:pt idx="2683">
                  <c:v>1.3865624999999682</c:v>
                </c:pt>
                <c:pt idx="2684">
                  <c:v>-1.9655208333330165</c:v>
                </c:pt>
                <c:pt idx="2685">
                  <c:v>-3.9032291666669607</c:v>
                </c:pt>
                <c:pt idx="2686">
                  <c:v>-1.3935416666660103</c:v>
                </c:pt>
                <c:pt idx="2687">
                  <c:v>1.4674999999999727</c:v>
                </c:pt>
                <c:pt idx="2688">
                  <c:v>1.4678125000000364</c:v>
                </c:pt>
                <c:pt idx="2689">
                  <c:v>-0.18843750000002046</c:v>
                </c:pt>
                <c:pt idx="2690">
                  <c:v>-1.0701041666669653</c:v>
                </c:pt>
                <c:pt idx="2691">
                  <c:v>1.6945833333339806</c:v>
                </c:pt>
                <c:pt idx="2692">
                  <c:v>1.239791666666008</c:v>
                </c:pt>
                <c:pt idx="2693">
                  <c:v>0.42354166666598303</c:v>
                </c:pt>
                <c:pt idx="2694">
                  <c:v>1.9458333333340079</c:v>
                </c:pt>
                <c:pt idx="2695">
                  <c:v>3.8010416666670039</c:v>
                </c:pt>
                <c:pt idx="2696">
                  <c:v>7.9524999999999864</c:v>
                </c:pt>
                <c:pt idx="2697">
                  <c:v>5.4265624999999886</c:v>
                </c:pt>
                <c:pt idx="2698">
                  <c:v>4.7274999999999636</c:v>
                </c:pt>
                <c:pt idx="2699">
                  <c:v>1.9957291666669903</c:v>
                </c:pt>
                <c:pt idx="2700">
                  <c:v>-6.3333333332991515E-2</c:v>
                </c:pt>
                <c:pt idx="2701">
                  <c:v>4.5587500000000318</c:v>
                </c:pt>
                <c:pt idx="2702">
                  <c:v>4.0293749999999591</c:v>
                </c:pt>
                <c:pt idx="2703">
                  <c:v>3.7756249999999909</c:v>
                </c:pt>
                <c:pt idx="2704">
                  <c:v>6.9532291666670289</c:v>
                </c:pt>
                <c:pt idx="2705">
                  <c:v>10.074895833333017</c:v>
                </c:pt>
                <c:pt idx="2706">
                  <c:v>6.0739583333329961</c:v>
                </c:pt>
                <c:pt idx="2707">
                  <c:v>2.8138541666669994</c:v>
                </c:pt>
                <c:pt idx="2708">
                  <c:v>0.43333333333299606</c:v>
                </c:pt>
                <c:pt idx="2709">
                  <c:v>-2.9199999999999875</c:v>
                </c:pt>
                <c:pt idx="2710">
                  <c:v>-0.90666666666601259</c:v>
                </c:pt>
                <c:pt idx="2711">
                  <c:v>-2.9014583333329824</c:v>
                </c:pt>
                <c:pt idx="2712">
                  <c:v>0.75062500000001364</c:v>
                </c:pt>
                <c:pt idx="2713">
                  <c:v>2.1215625000000102</c:v>
                </c:pt>
                <c:pt idx="2714">
                  <c:v>1.5093750000000057</c:v>
                </c:pt>
                <c:pt idx="2715">
                  <c:v>9.718750000001819E-2</c:v>
                </c:pt>
                <c:pt idx="2716">
                  <c:v>-0.26583333333400105</c:v>
                </c:pt>
                <c:pt idx="2717">
                  <c:v>0.38541666666699825</c:v>
                </c:pt>
                <c:pt idx="2718">
                  <c:v>0.36937499999999091</c:v>
                </c:pt>
                <c:pt idx="2719">
                  <c:v>-1.2915624999999977</c:v>
                </c:pt>
                <c:pt idx="2720">
                  <c:v>-3.1134375000000034</c:v>
                </c:pt>
                <c:pt idx="2721">
                  <c:v>-1.1755208333329961</c:v>
                </c:pt>
                <c:pt idx="2722">
                  <c:v>-1.0861458333330063</c:v>
                </c:pt>
                <c:pt idx="2723">
                  <c:v>-1.2437500000000057</c:v>
                </c:pt>
                <c:pt idx="2724">
                  <c:v>-2.1095833333330063</c:v>
                </c:pt>
                <c:pt idx="2725">
                  <c:v>-1.2458333333329961</c:v>
                </c:pt>
                <c:pt idx="2726">
                  <c:v>-0.95781249999998863</c:v>
                </c:pt>
                <c:pt idx="2727">
                  <c:v>6.6666666670016639E-3</c:v>
                </c:pt>
                <c:pt idx="2728">
                  <c:v>-1.5992708333330086</c:v>
                </c:pt>
                <c:pt idx="2729">
                  <c:v>-3.4637500000000045</c:v>
                </c:pt>
                <c:pt idx="2730">
                  <c:v>-2.0983333333329881</c:v>
                </c:pt>
                <c:pt idx="2731">
                  <c:v>-0.30041666666599554</c:v>
                </c:pt>
                <c:pt idx="2732">
                  <c:v>4.8860416666669835</c:v>
                </c:pt>
                <c:pt idx="2733">
                  <c:v>3.1151041666670096</c:v>
                </c:pt>
                <c:pt idx="2734">
                  <c:v>-0.34260416666700166</c:v>
                </c:pt>
                <c:pt idx="2735">
                  <c:v>-0.85739583333298697</c:v>
                </c:pt>
                <c:pt idx="2736">
                  <c:v>-2.7728125000000148</c:v>
                </c:pt>
                <c:pt idx="2737">
                  <c:v>5.9895833333001747E-2</c:v>
                </c:pt>
                <c:pt idx="2738">
                  <c:v>-2.1492708333339863</c:v>
                </c:pt>
                <c:pt idx="2739">
                  <c:v>-3.2140625000000114</c:v>
                </c:pt>
                <c:pt idx="2740">
                  <c:v>0.72218750000001819</c:v>
                </c:pt>
                <c:pt idx="2741">
                  <c:v>5.0837500000000091</c:v>
                </c:pt>
                <c:pt idx="2742">
                  <c:v>-0.52447916666699257</c:v>
                </c:pt>
                <c:pt idx="2743">
                  <c:v>-2.602499999999992</c:v>
                </c:pt>
                <c:pt idx="2744">
                  <c:v>-3.1197916666669983</c:v>
                </c:pt>
                <c:pt idx="2745">
                  <c:v>-4.4591666666659933</c:v>
                </c:pt>
                <c:pt idx="2746">
                  <c:v>-5.2162500000000023</c:v>
                </c:pt>
                <c:pt idx="2747">
                  <c:v>-5.4173958333329892</c:v>
                </c:pt>
                <c:pt idx="2748">
                  <c:v>-6.4979166666670096</c:v>
                </c:pt>
                <c:pt idx="2749">
                  <c:v>-6.3086458333339976</c:v>
                </c:pt>
                <c:pt idx="2750">
                  <c:v>-6.1466666666660217</c:v>
                </c:pt>
                <c:pt idx="2751">
                  <c:v>-4.2981249999999989</c:v>
                </c:pt>
                <c:pt idx="2752">
                  <c:v>-2.4118750000000091</c:v>
                </c:pt>
                <c:pt idx="2753">
                  <c:v>-0.86239583333301084</c:v>
                </c:pt>
                <c:pt idx="2754">
                  <c:v>-0.5277083333330097</c:v>
                </c:pt>
                <c:pt idx="2755">
                  <c:v>1.8958333332989241E-2</c:v>
                </c:pt>
                <c:pt idx="2756">
                  <c:v>0.19791666666600349</c:v>
                </c:pt>
                <c:pt idx="2757">
                  <c:v>0.51166666666600236</c:v>
                </c:pt>
                <c:pt idx="2758">
                  <c:v>0.6751041666670119</c:v>
                </c:pt>
                <c:pt idx="2759">
                  <c:v>0.28010416666700166</c:v>
                </c:pt>
                <c:pt idx="2760">
                  <c:v>-8.1874999999996589E-2</c:v>
                </c:pt>
                <c:pt idx="2761">
                  <c:v>-0.33916666666598871</c:v>
                </c:pt>
                <c:pt idx="2762">
                  <c:v>-0.15885416666699825</c:v>
                </c:pt>
                <c:pt idx="2763">
                  <c:v>-0.13927083333300061</c:v>
                </c:pt>
                <c:pt idx="2764">
                  <c:v>-0.28010416666700166</c:v>
                </c:pt>
                <c:pt idx="2765">
                  <c:v>-0.11770833333400788</c:v>
                </c:pt>
                <c:pt idx="2766">
                  <c:v>-3.4062500000004547E-2</c:v>
                </c:pt>
                <c:pt idx="2767">
                  <c:v>-6.8437499999987494E-2</c:v>
                </c:pt>
                <c:pt idx="2768">
                  <c:v>-0.14739583333297901</c:v>
                </c:pt>
                <c:pt idx="2769">
                  <c:v>-0.32781249999999318</c:v>
                </c:pt>
                <c:pt idx="2770">
                  <c:v>5.3125000000022737E-3</c:v>
                </c:pt>
                <c:pt idx="2771">
                  <c:v>-6.6041666667018717E-2</c:v>
                </c:pt>
                <c:pt idx="2772">
                  <c:v>-9.239583333399537E-2</c:v>
                </c:pt>
                <c:pt idx="2773">
                  <c:v>-8.0312499999990905E-2</c:v>
                </c:pt>
                <c:pt idx="2774">
                  <c:v>-2.34375E-2</c:v>
                </c:pt>
                <c:pt idx="2775">
                  <c:v>-4.8437500000005684E-2</c:v>
                </c:pt>
                <c:pt idx="2776">
                  <c:v>-0.11760416666700735</c:v>
                </c:pt>
                <c:pt idx="2777">
                  <c:v>-0.20437499999999886</c:v>
                </c:pt>
                <c:pt idx="2778">
                  <c:v>-0.21562499999998863</c:v>
                </c:pt>
                <c:pt idx="2779">
                  <c:v>-0.15572916666698688</c:v>
                </c:pt>
                <c:pt idx="2780">
                  <c:v>-0.12916666666697552</c:v>
                </c:pt>
                <c:pt idx="2781">
                  <c:v>-6.895833333300061E-2</c:v>
                </c:pt>
                <c:pt idx="2782">
                  <c:v>7.06249999999784E-2</c:v>
                </c:pt>
                <c:pt idx="2783">
                  <c:v>7.4062499999996589E-2</c:v>
                </c:pt>
                <c:pt idx="2784">
                  <c:v>3.6562500000002274E-2</c:v>
                </c:pt>
                <c:pt idx="2785">
                  <c:v>-9.3749999999772626E-3</c:v>
                </c:pt>
                <c:pt idx="2786">
                  <c:v>-0.11968750000002615</c:v>
                </c:pt>
                <c:pt idx="2787">
                  <c:v>-0.10177083333297787</c:v>
                </c:pt>
                <c:pt idx="2788">
                  <c:v>-7.4895833334011286E-2</c:v>
                </c:pt>
                <c:pt idx="2789">
                  <c:v>-5.6874999999990905E-2</c:v>
                </c:pt>
                <c:pt idx="2790">
                  <c:v>4.1666666670039376E-3</c:v>
                </c:pt>
                <c:pt idx="2791">
                  <c:v>-4.6041666665985304E-2</c:v>
                </c:pt>
                <c:pt idx="2792">
                  <c:v>-5.6250000000005684E-2</c:v>
                </c:pt>
                <c:pt idx="2793">
                  <c:v>-0.14729166666700166</c:v>
                </c:pt>
                <c:pt idx="2794">
                  <c:v>-0.14729166666700166</c:v>
                </c:pt>
                <c:pt idx="2795">
                  <c:v>-0.14593749999997385</c:v>
                </c:pt>
                <c:pt idx="2796">
                  <c:v>-3.9687500000013642E-2</c:v>
                </c:pt>
                <c:pt idx="2797">
                  <c:v>-7.8125E-2</c:v>
                </c:pt>
                <c:pt idx="2798">
                  <c:v>-0.14531250000001705</c:v>
                </c:pt>
                <c:pt idx="2799">
                  <c:v>-0.23270833333299379</c:v>
                </c:pt>
                <c:pt idx="2800">
                  <c:v>-0.23656249999999091</c:v>
                </c:pt>
                <c:pt idx="2801">
                  <c:v>-0.24281249999998522</c:v>
                </c:pt>
                <c:pt idx="2802">
                  <c:v>-0.27145833333401015</c:v>
                </c:pt>
                <c:pt idx="2803">
                  <c:v>-0.22520833333300061</c:v>
                </c:pt>
                <c:pt idx="2804">
                  <c:v>-0.2355208333339931</c:v>
                </c:pt>
                <c:pt idx="2805">
                  <c:v>-0.36343750000000341</c:v>
                </c:pt>
                <c:pt idx="2806">
                  <c:v>-0.19083333333298924</c:v>
                </c:pt>
                <c:pt idx="2807">
                  <c:v>-0.36593750000000114</c:v>
                </c:pt>
                <c:pt idx="2808">
                  <c:v>-0.32843750000000682</c:v>
                </c:pt>
                <c:pt idx="2809">
                  <c:v>-0.35177083333400105</c:v>
                </c:pt>
                <c:pt idx="2810">
                  <c:v>-0.40229166666699712</c:v>
                </c:pt>
                <c:pt idx="2811">
                  <c:v>-0.39708333333402379</c:v>
                </c:pt>
                <c:pt idx="2812">
                  <c:v>-0.33260416666698234</c:v>
                </c:pt>
                <c:pt idx="2813">
                  <c:v>-0.26708333333300516</c:v>
                </c:pt>
                <c:pt idx="2814">
                  <c:v>-0.21958333333299151</c:v>
                </c:pt>
                <c:pt idx="2815">
                  <c:v>-0.2155208333329881</c:v>
                </c:pt>
                <c:pt idx="2816">
                  <c:v>-0.32052083333300629</c:v>
                </c:pt>
                <c:pt idx="2817">
                  <c:v>-0.43197916666699143</c:v>
                </c:pt>
                <c:pt idx="2818">
                  <c:v>-0.45843750000000227</c:v>
                </c:pt>
                <c:pt idx="2819">
                  <c:v>-0.42770833333298697</c:v>
                </c:pt>
                <c:pt idx="2820">
                  <c:v>-0.42052083333300061</c:v>
                </c:pt>
                <c:pt idx="2821">
                  <c:v>-0.35791666666699484</c:v>
                </c:pt>
                <c:pt idx="2822">
                  <c:v>-0.11104166666700621</c:v>
                </c:pt>
                <c:pt idx="2823">
                  <c:v>-0.41385416666699371</c:v>
                </c:pt>
                <c:pt idx="2824">
                  <c:v>-0.34510416666699939</c:v>
                </c:pt>
                <c:pt idx="2825">
                  <c:v>-0.35218749999998522</c:v>
                </c:pt>
                <c:pt idx="2826">
                  <c:v>-0.39656249999998749</c:v>
                </c:pt>
                <c:pt idx="2827">
                  <c:v>-0.40291666666701076</c:v>
                </c:pt>
                <c:pt idx="2828">
                  <c:v>-0.3836458333340147</c:v>
                </c:pt>
                <c:pt idx="2829">
                  <c:v>-0.37187499999998863</c:v>
                </c:pt>
                <c:pt idx="2830">
                  <c:v>-0.43531249999998067</c:v>
                </c:pt>
                <c:pt idx="2831">
                  <c:v>-3.1354166666005767E-2</c:v>
                </c:pt>
                <c:pt idx="2832">
                  <c:v>-4.5208333332993789E-2</c:v>
                </c:pt>
                <c:pt idx="2833">
                  <c:v>-0.19124999999996817</c:v>
                </c:pt>
                <c:pt idx="2834">
                  <c:v>-0.30864583333300288</c:v>
                </c:pt>
                <c:pt idx="2835">
                  <c:v>-0.4126041666660285</c:v>
                </c:pt>
                <c:pt idx="2836">
                  <c:v>-0.38166666666700166</c:v>
                </c:pt>
                <c:pt idx="2837">
                  <c:v>0.24114583333300743</c:v>
                </c:pt>
                <c:pt idx="2838">
                  <c:v>1.0056250000000091</c:v>
                </c:pt>
                <c:pt idx="2839">
                  <c:v>1.2140624999999545</c:v>
                </c:pt>
                <c:pt idx="2840">
                  <c:v>1.5306249999999864</c:v>
                </c:pt>
                <c:pt idx="2841">
                  <c:v>0.85562500000003183</c:v>
                </c:pt>
                <c:pt idx="2842">
                  <c:v>1.0874999999999773</c:v>
                </c:pt>
                <c:pt idx="2843">
                  <c:v>0.85437500000000455</c:v>
                </c:pt>
                <c:pt idx="2844">
                  <c:v>0.70333333333303472</c:v>
                </c:pt>
                <c:pt idx="2845">
                  <c:v>0.67739583333303699</c:v>
                </c:pt>
                <c:pt idx="2846">
                  <c:v>0.65666666666697893</c:v>
                </c:pt>
                <c:pt idx="2847">
                  <c:v>0.74604166666699712</c:v>
                </c:pt>
                <c:pt idx="2848">
                  <c:v>0.55479166666702895</c:v>
                </c:pt>
                <c:pt idx="2849">
                  <c:v>0.63937499999997272</c:v>
                </c:pt>
                <c:pt idx="2850">
                  <c:v>0.62718749999999091</c:v>
                </c:pt>
                <c:pt idx="2851">
                  <c:v>0.66666666666702667</c:v>
                </c:pt>
                <c:pt idx="2852">
                  <c:v>0.67781250000001592</c:v>
                </c:pt>
                <c:pt idx="2853">
                  <c:v>1.2130208333330188</c:v>
                </c:pt>
                <c:pt idx="2854">
                  <c:v>0.69395833333300061</c:v>
                </c:pt>
                <c:pt idx="2855">
                  <c:v>-0.29822916666699939</c:v>
                </c:pt>
                <c:pt idx="2856">
                  <c:v>-0.12614583333299834</c:v>
                </c:pt>
                <c:pt idx="2857">
                  <c:v>-0.1015625</c:v>
                </c:pt>
                <c:pt idx="2858">
                  <c:v>-0.15781250000003411</c:v>
                </c:pt>
                <c:pt idx="2859">
                  <c:v>-0.19447916666700849</c:v>
                </c:pt>
                <c:pt idx="2860">
                  <c:v>-2.9791666666994843E-2</c:v>
                </c:pt>
                <c:pt idx="2861">
                  <c:v>-8.4999999999979536E-2</c:v>
                </c:pt>
                <c:pt idx="2862">
                  <c:v>1.1252083333330063</c:v>
                </c:pt>
                <c:pt idx="2863">
                  <c:v>-2.0937500000002274E-2</c:v>
                </c:pt>
                <c:pt idx="2864">
                  <c:v>-2.8645833333001747E-2</c:v>
                </c:pt>
                <c:pt idx="2865">
                  <c:v>-0.13812500000000227</c:v>
                </c:pt>
                <c:pt idx="2866">
                  <c:v>-0.11760416666598417</c:v>
                </c:pt>
                <c:pt idx="2867">
                  <c:v>2.7083333329755988E-3</c:v>
                </c:pt>
                <c:pt idx="2868">
                  <c:v>0.14447916666699712</c:v>
                </c:pt>
                <c:pt idx="2869">
                  <c:v>0.12593749999999204</c:v>
                </c:pt>
                <c:pt idx="2870">
                  <c:v>7.0625000000006821E-2</c:v>
                </c:pt>
                <c:pt idx="2871">
                  <c:v>-9.9479166666014862E-2</c:v>
                </c:pt>
                <c:pt idx="2872">
                  <c:v>-0.10624999999998863</c:v>
                </c:pt>
                <c:pt idx="2873">
                  <c:v>-0.15416666666700962</c:v>
                </c:pt>
                <c:pt idx="2874">
                  <c:v>-0.17458333333399878</c:v>
                </c:pt>
                <c:pt idx="2875">
                  <c:v>-5.3124999999994316E-2</c:v>
                </c:pt>
                <c:pt idx="2876">
                  <c:v>-3.6145833332994926E-2</c:v>
                </c:pt>
                <c:pt idx="2877">
                  <c:v>-0.21593750000002387</c:v>
                </c:pt>
                <c:pt idx="2878">
                  <c:v>-0.38270833333402265</c:v>
                </c:pt>
                <c:pt idx="2879">
                  <c:v>-0.36031250000002046</c:v>
                </c:pt>
                <c:pt idx="2880">
                  <c:v>-1.4687499999979536E-2</c:v>
                </c:pt>
                <c:pt idx="2881">
                  <c:v>0.22218749999998977</c:v>
                </c:pt>
                <c:pt idx="2882">
                  <c:v>0.16697916666700507</c:v>
                </c:pt>
                <c:pt idx="2883">
                  <c:v>-1.6249999999985221E-2</c:v>
                </c:pt>
                <c:pt idx="2884">
                  <c:v>-0.2879166666660069</c:v>
                </c:pt>
                <c:pt idx="2885">
                  <c:v>-0.57958333333300516</c:v>
                </c:pt>
                <c:pt idx="2886">
                  <c:v>-0.43020833333301312</c:v>
                </c:pt>
                <c:pt idx="2887">
                  <c:v>-0.24979166666599895</c:v>
                </c:pt>
                <c:pt idx="2888">
                  <c:v>-0.40937500000001137</c:v>
                </c:pt>
                <c:pt idx="2889">
                  <c:v>-0.58364583333300857</c:v>
                </c:pt>
                <c:pt idx="2890">
                  <c:v>-0.51708333333399992</c:v>
                </c:pt>
                <c:pt idx="2891">
                  <c:v>-0.33895833333298242</c:v>
                </c:pt>
                <c:pt idx="2892">
                  <c:v>-7.03125E-2</c:v>
                </c:pt>
                <c:pt idx="2893">
                  <c:v>-5.0094791666670062</c:v>
                </c:pt>
                <c:pt idx="2894">
                  <c:v>2.7916666667010759E-2</c:v>
                </c:pt>
                <c:pt idx="2895">
                  <c:v>0.16218749999998749</c:v>
                </c:pt>
                <c:pt idx="2896">
                  <c:v>0.13260416666699371</c:v>
                </c:pt>
                <c:pt idx="2897">
                  <c:v>5.6979166666991432E-2</c:v>
                </c:pt>
                <c:pt idx="2898">
                  <c:v>-4.0729166667006211E-2</c:v>
                </c:pt>
                <c:pt idx="2899">
                  <c:v>-7.1145833333019937E-2</c:v>
                </c:pt>
                <c:pt idx="2900">
                  <c:v>-2.0312499999988631E-2</c:v>
                </c:pt>
                <c:pt idx="2901">
                  <c:v>-6.8854166666994843E-2</c:v>
                </c:pt>
                <c:pt idx="2902">
                  <c:v>-5.3854166665985304E-2</c:v>
                </c:pt>
                <c:pt idx="2903">
                  <c:v>-1.5625E-2</c:v>
                </c:pt>
                <c:pt idx="2904">
                  <c:v>-3.739583333401697E-2</c:v>
                </c:pt>
                <c:pt idx="2905">
                  <c:v>-0.13781249999999545</c:v>
                </c:pt>
                <c:pt idx="2906">
                  <c:v>-5.9270833333016526E-2</c:v>
                </c:pt>
                <c:pt idx="2907">
                  <c:v>4.4895833332986967E-2</c:v>
                </c:pt>
                <c:pt idx="2908">
                  <c:v>0.15177083333401242</c:v>
                </c:pt>
                <c:pt idx="2909">
                  <c:v>0.15968749999998977</c:v>
                </c:pt>
                <c:pt idx="2910">
                  <c:v>8.1145833333010842E-2</c:v>
                </c:pt>
                <c:pt idx="2911">
                  <c:v>-4.041666666600463E-2</c:v>
                </c:pt>
                <c:pt idx="2912">
                  <c:v>-4.3020833333002884E-2</c:v>
                </c:pt>
                <c:pt idx="2913">
                  <c:v>-7.4791666666015999E-2</c:v>
                </c:pt>
                <c:pt idx="2914">
                  <c:v>0.12822916666601714</c:v>
                </c:pt>
                <c:pt idx="2915">
                  <c:v>8.6145833334001054E-2</c:v>
                </c:pt>
                <c:pt idx="2916">
                  <c:v>-8.7499999999920419E-3</c:v>
                </c:pt>
                <c:pt idx="2917">
                  <c:v>-5.5416666665990988E-2</c:v>
                </c:pt>
                <c:pt idx="2918">
                  <c:v>-0.14208333333300516</c:v>
                </c:pt>
                <c:pt idx="2919">
                  <c:v>-0.15343749999999545</c:v>
                </c:pt>
                <c:pt idx="2920">
                  <c:v>-3.7499999999965894E-3</c:v>
                </c:pt>
                <c:pt idx="2921">
                  <c:v>0.1246875000000216</c:v>
                </c:pt>
                <c:pt idx="2922">
                  <c:v>0.41302083333300743</c:v>
                </c:pt>
                <c:pt idx="2923">
                  <c:v>1.1558333333329642</c:v>
                </c:pt>
                <c:pt idx="2924">
                  <c:v>-27.098124999999982</c:v>
                </c:pt>
                <c:pt idx="2925">
                  <c:v>-10.940937499999961</c:v>
                </c:pt>
                <c:pt idx="2926">
                  <c:v>-0.65874999999999773</c:v>
                </c:pt>
                <c:pt idx="2927">
                  <c:v>-0.17385416666701303</c:v>
                </c:pt>
                <c:pt idx="2928">
                  <c:v>0.23333333333300743</c:v>
                </c:pt>
                <c:pt idx="2929">
                  <c:v>0.41604166666695619</c:v>
                </c:pt>
                <c:pt idx="2930">
                  <c:v>0.49260416666601259</c:v>
                </c:pt>
                <c:pt idx="2931">
                  <c:v>0.31802083333303699</c:v>
                </c:pt>
                <c:pt idx="2932">
                  <c:v>0.32083333333298469</c:v>
                </c:pt>
                <c:pt idx="2933">
                  <c:v>0.26593750000000682</c:v>
                </c:pt>
                <c:pt idx="2934">
                  <c:v>0.26104166666698347</c:v>
                </c:pt>
                <c:pt idx="2935">
                  <c:v>0.34083333333302335</c:v>
                </c:pt>
                <c:pt idx="2936">
                  <c:v>0.48687499999999773</c:v>
                </c:pt>
                <c:pt idx="2937">
                  <c:v>0.52541666666598985</c:v>
                </c:pt>
                <c:pt idx="2938">
                  <c:v>0.63916666666699484</c:v>
                </c:pt>
                <c:pt idx="2939">
                  <c:v>0.58593749999897682</c:v>
                </c:pt>
                <c:pt idx="2940">
                  <c:v>0.60052083333300743</c:v>
                </c:pt>
                <c:pt idx="2941">
                  <c:v>0.97874999999999091</c:v>
                </c:pt>
                <c:pt idx="2942">
                  <c:v>0.71052083333404426</c:v>
                </c:pt>
                <c:pt idx="2943">
                  <c:v>0.60010416666699484</c:v>
                </c:pt>
                <c:pt idx="2944">
                  <c:v>0.52895833333400333</c:v>
                </c:pt>
                <c:pt idx="2945">
                  <c:v>0.47218749999996135</c:v>
                </c:pt>
                <c:pt idx="2946">
                  <c:v>0.49291666666596257</c:v>
                </c:pt>
                <c:pt idx="2947">
                  <c:v>0.42291666666699257</c:v>
                </c:pt>
                <c:pt idx="2948">
                  <c:v>0.45916666666698802</c:v>
                </c:pt>
                <c:pt idx="2949">
                  <c:v>0.2067708333339624</c:v>
                </c:pt>
                <c:pt idx="2950">
                  <c:v>1.0035416666670471</c:v>
                </c:pt>
                <c:pt idx="2951">
                  <c:v>0.66093750000004547</c:v>
                </c:pt>
                <c:pt idx="2952">
                  <c:v>-9.6875000000011369E-2</c:v>
                </c:pt>
                <c:pt idx="2953">
                  <c:v>-1.2920833333330393</c:v>
                </c:pt>
                <c:pt idx="2954">
                  <c:v>-2.5927083333330074</c:v>
                </c:pt>
                <c:pt idx="2955">
                  <c:v>-0.70989583333300743</c:v>
                </c:pt>
                <c:pt idx="2956">
                  <c:v>3.3285416666670073</c:v>
                </c:pt>
                <c:pt idx="2957">
                  <c:v>1.4657291666659944</c:v>
                </c:pt>
                <c:pt idx="2958">
                  <c:v>0.38052083333300857</c:v>
                </c:pt>
                <c:pt idx="2959">
                  <c:v>0.44333333333401015</c:v>
                </c:pt>
                <c:pt idx="2960">
                  <c:v>0.37270833333300857</c:v>
                </c:pt>
                <c:pt idx="2961">
                  <c:v>0.16656249999999773</c:v>
                </c:pt>
                <c:pt idx="2962">
                  <c:v>0.12624999999999886</c:v>
                </c:pt>
                <c:pt idx="2963">
                  <c:v>0.32833333333400105</c:v>
                </c:pt>
                <c:pt idx="2964">
                  <c:v>0.18677083333301425</c:v>
                </c:pt>
                <c:pt idx="2965">
                  <c:v>-6.9062500000001137E-2</c:v>
                </c:pt>
                <c:pt idx="2966">
                  <c:v>-0.12406250000000796</c:v>
                </c:pt>
                <c:pt idx="2967">
                  <c:v>-0.393958333333984</c:v>
                </c:pt>
                <c:pt idx="2968">
                  <c:v>-0.85874999999998636</c:v>
                </c:pt>
                <c:pt idx="2969">
                  <c:v>-0.14624999999998067</c:v>
                </c:pt>
                <c:pt idx="2970">
                  <c:v>-1.1145833333984001E-2</c:v>
                </c:pt>
                <c:pt idx="2971">
                  <c:v>-6.5109375000000114</c:v>
                </c:pt>
                <c:pt idx="2972">
                  <c:v>1.8911458333340079</c:v>
                </c:pt>
                <c:pt idx="2973">
                  <c:v>-3.2902083333330268</c:v>
                </c:pt>
                <c:pt idx="2974">
                  <c:v>2.9918749999999932</c:v>
                </c:pt>
                <c:pt idx="2975">
                  <c:v>-5.9166666666015999E-2</c:v>
                </c:pt>
                <c:pt idx="2976">
                  <c:v>4.2395833332989241E-2</c:v>
                </c:pt>
                <c:pt idx="2977">
                  <c:v>0.85187500000000682</c:v>
                </c:pt>
                <c:pt idx="2978">
                  <c:v>0.25416666666600918</c:v>
                </c:pt>
                <c:pt idx="2979">
                  <c:v>0.34385416666700053</c:v>
                </c:pt>
                <c:pt idx="2980">
                  <c:v>0.5277083333330097</c:v>
                </c:pt>
                <c:pt idx="2981">
                  <c:v>0.37458333333299265</c:v>
                </c:pt>
                <c:pt idx="2982">
                  <c:v>5.3020833332993789E-2</c:v>
                </c:pt>
                <c:pt idx="2983">
                  <c:v>-0.81635416666600236</c:v>
                </c:pt>
                <c:pt idx="2984">
                  <c:v>-0.2445833333329972</c:v>
                </c:pt>
                <c:pt idx="2985">
                  <c:v>0.17093750000000796</c:v>
                </c:pt>
                <c:pt idx="2986">
                  <c:v>0.4964583333330097</c:v>
                </c:pt>
                <c:pt idx="2987">
                  <c:v>0.60687500000000227</c:v>
                </c:pt>
                <c:pt idx="2988">
                  <c:v>0.67635416666701076</c:v>
                </c:pt>
                <c:pt idx="2989">
                  <c:v>1.3360416666670005</c:v>
                </c:pt>
                <c:pt idx="2990">
                  <c:v>1.788020833332979</c:v>
                </c:pt>
                <c:pt idx="2991">
                  <c:v>1.2748958333330052</c:v>
                </c:pt>
                <c:pt idx="2992">
                  <c:v>1.2852083333339976</c:v>
                </c:pt>
                <c:pt idx="2993">
                  <c:v>-0.79624999999998636</c:v>
                </c:pt>
                <c:pt idx="2994">
                  <c:v>0.12614583333299834</c:v>
                </c:pt>
                <c:pt idx="2995">
                  <c:v>-0.62697916666701303</c:v>
                </c:pt>
                <c:pt idx="2996">
                  <c:v>-0.74781250000000909</c:v>
                </c:pt>
                <c:pt idx="2997">
                  <c:v>-1.1468749999999943</c:v>
                </c:pt>
                <c:pt idx="2998">
                  <c:v>-1.2467708333330165</c:v>
                </c:pt>
                <c:pt idx="2999">
                  <c:v>-1.4553124999999909</c:v>
                </c:pt>
                <c:pt idx="3000">
                  <c:v>5.7559375000000159</c:v>
                </c:pt>
                <c:pt idx="3001">
                  <c:v>6.3765625000000057</c:v>
                </c:pt>
                <c:pt idx="3002">
                  <c:v>2.5866666666669857</c:v>
                </c:pt>
                <c:pt idx="3003">
                  <c:v>-1.065937499998995</c:v>
                </c:pt>
                <c:pt idx="3004">
                  <c:v>-3.5931249999999864</c:v>
                </c:pt>
                <c:pt idx="3005">
                  <c:v>-2.8002083333329892</c:v>
                </c:pt>
                <c:pt idx="3006">
                  <c:v>-2.8780208333330108</c:v>
                </c:pt>
                <c:pt idx="3007">
                  <c:v>0.99666666666698234</c:v>
                </c:pt>
                <c:pt idx="3008">
                  <c:v>0.84812500000001023</c:v>
                </c:pt>
                <c:pt idx="3009">
                  <c:v>1.2831249999999841</c:v>
                </c:pt>
                <c:pt idx="3010">
                  <c:v>-0.42437499999999773</c:v>
                </c:pt>
                <c:pt idx="3011">
                  <c:v>-2.5723958333329904</c:v>
                </c:pt>
                <c:pt idx="3012">
                  <c:v>-1.0563541666670062</c:v>
                </c:pt>
                <c:pt idx="3013">
                  <c:v>4.1366666666660024</c:v>
                </c:pt>
                <c:pt idx="3014">
                  <c:v>2.1095833333330063</c:v>
                </c:pt>
                <c:pt idx="3015">
                  <c:v>2.1685416666670108</c:v>
                </c:pt>
                <c:pt idx="3016">
                  <c:v>2.3591666666659989</c:v>
                </c:pt>
                <c:pt idx="3017">
                  <c:v>1.5174999999999841</c:v>
                </c:pt>
                <c:pt idx="3018">
                  <c:v>-1.2948958333330438</c:v>
                </c:pt>
                <c:pt idx="3019">
                  <c:v>0.13375000000002046</c:v>
                </c:pt>
                <c:pt idx="3020">
                  <c:v>2.5349999999999682</c:v>
                </c:pt>
                <c:pt idx="3021">
                  <c:v>-2.7355208333330552</c:v>
                </c:pt>
                <c:pt idx="3022">
                  <c:v>-1.830520833333992</c:v>
                </c:pt>
                <c:pt idx="3023">
                  <c:v>-0.22708333333400788</c:v>
                </c:pt>
                <c:pt idx="3024">
                  <c:v>-0.12135416666598076</c:v>
                </c:pt>
                <c:pt idx="3025">
                  <c:v>-1.1802083333329847</c:v>
                </c:pt>
                <c:pt idx="3026">
                  <c:v>-2.1639583333339942</c:v>
                </c:pt>
                <c:pt idx="3027">
                  <c:v>-2.0194791666659739</c:v>
                </c:pt>
                <c:pt idx="3028">
                  <c:v>0.56062499999995907</c:v>
                </c:pt>
                <c:pt idx="3029">
                  <c:v>-0.42489583333298242</c:v>
                </c:pt>
                <c:pt idx="3030">
                  <c:v>-2.1437500000000114</c:v>
                </c:pt>
                <c:pt idx="3031">
                  <c:v>-2.5477083333340147</c:v>
                </c:pt>
                <c:pt idx="3032">
                  <c:v>-2.0640625000000341</c:v>
                </c:pt>
                <c:pt idx="3033">
                  <c:v>-3.7743749999999636</c:v>
                </c:pt>
                <c:pt idx="3034">
                  <c:v>-4.1743749999999977</c:v>
                </c:pt>
                <c:pt idx="3035">
                  <c:v>-3.8683333333329983</c:v>
                </c:pt>
                <c:pt idx="3036">
                  <c:v>-2.0977083333330029</c:v>
                </c:pt>
                <c:pt idx="3037">
                  <c:v>0.27020833333403971</c:v>
                </c:pt>
                <c:pt idx="3038">
                  <c:v>-2.196979166665983</c:v>
                </c:pt>
                <c:pt idx="3039">
                  <c:v>-0.61156249999999091</c:v>
                </c:pt>
                <c:pt idx="3040">
                  <c:v>-0.19885416666596711</c:v>
                </c:pt>
                <c:pt idx="3041">
                  <c:v>-0.94770833333296878</c:v>
                </c:pt>
                <c:pt idx="3042">
                  <c:v>-4.6008333333330143</c:v>
                </c:pt>
                <c:pt idx="3043">
                  <c:v>-2.2106249999999932</c:v>
                </c:pt>
                <c:pt idx="3044">
                  <c:v>-1.8112499999999727</c:v>
                </c:pt>
                <c:pt idx="3045">
                  <c:v>2.1814583333339783</c:v>
                </c:pt>
                <c:pt idx="3046">
                  <c:v>1.9922916666660058</c:v>
                </c:pt>
                <c:pt idx="3047">
                  <c:v>-0.50572916666601486</c:v>
                </c:pt>
                <c:pt idx="3048">
                  <c:v>-0.55979166666699598</c:v>
                </c:pt>
                <c:pt idx="3049">
                  <c:v>0.12354166666699484</c:v>
                </c:pt>
                <c:pt idx="3050">
                  <c:v>-0.5398958333340147</c:v>
                </c:pt>
                <c:pt idx="3051">
                  <c:v>-0.87708333333299038</c:v>
                </c:pt>
                <c:pt idx="3052">
                  <c:v>-0.47604166666698688</c:v>
                </c:pt>
                <c:pt idx="3053">
                  <c:v>-1.5181249999999977</c:v>
                </c:pt>
                <c:pt idx="3054">
                  <c:v>0.15208333333299606</c:v>
                </c:pt>
                <c:pt idx="3055">
                  <c:v>0.59291666666700849</c:v>
                </c:pt>
                <c:pt idx="3056">
                  <c:v>-0.23708333333300402</c:v>
                </c:pt>
                <c:pt idx="3057">
                  <c:v>-1.2892708333330063</c:v>
                </c:pt>
                <c:pt idx="3058">
                  <c:v>-3.8503125000000011</c:v>
                </c:pt>
                <c:pt idx="3059">
                  <c:v>-5.0033333333329892</c:v>
                </c:pt>
                <c:pt idx="3060">
                  <c:v>-5.4865624999999909</c:v>
                </c:pt>
                <c:pt idx="3061">
                  <c:v>-4.6281250000000114</c:v>
                </c:pt>
                <c:pt idx="3062">
                  <c:v>-3.810729166666988</c:v>
                </c:pt>
                <c:pt idx="3063">
                  <c:v>-4.3701041666670051</c:v>
                </c:pt>
                <c:pt idx="3064">
                  <c:v>-3.0545833333329995</c:v>
                </c:pt>
                <c:pt idx="3065">
                  <c:v>-3.2310416666659876</c:v>
                </c:pt>
                <c:pt idx="3066">
                  <c:v>-2.0535416666670017</c:v>
                </c:pt>
                <c:pt idx="3067">
                  <c:v>-0.8590625000000216</c:v>
                </c:pt>
                <c:pt idx="3068">
                  <c:v>-1.5601041666670028</c:v>
                </c:pt>
                <c:pt idx="3069">
                  <c:v>-2.4675000000000011</c:v>
                </c:pt>
                <c:pt idx="3070">
                  <c:v>-3.8474999999999966</c:v>
                </c:pt>
                <c:pt idx="3071">
                  <c:v>-2.1821874999999977</c:v>
                </c:pt>
                <c:pt idx="3072">
                  <c:v>-2.206875000000025</c:v>
                </c:pt>
                <c:pt idx="3073">
                  <c:v>-2.522500000000008</c:v>
                </c:pt>
                <c:pt idx="3074">
                  <c:v>-3.7482291666670164</c:v>
                </c:pt>
                <c:pt idx="3075">
                  <c:v>-3.4042708333330438</c:v>
                </c:pt>
                <c:pt idx="3076">
                  <c:v>1.0954166666670062</c:v>
                </c:pt>
                <c:pt idx="3077">
                  <c:v>-0.23999999999995225</c:v>
                </c:pt>
                <c:pt idx="3078">
                  <c:v>-0.54479166666703804</c:v>
                </c:pt>
                <c:pt idx="3079">
                  <c:v>-0.51083333333303926</c:v>
                </c:pt>
                <c:pt idx="3080">
                  <c:v>-0.86593749999997272</c:v>
                </c:pt>
                <c:pt idx="3081">
                  <c:v>-0.67552083333299606</c:v>
                </c:pt>
                <c:pt idx="3082">
                  <c:v>-1.3605208333339647</c:v>
                </c:pt>
                <c:pt idx="3083">
                  <c:v>-2.0677083333339965</c:v>
                </c:pt>
                <c:pt idx="3084">
                  <c:v>-2.4463541666669926</c:v>
                </c:pt>
                <c:pt idx="3085">
                  <c:v>-2.1942708333330074</c:v>
                </c:pt>
                <c:pt idx="3086">
                  <c:v>-1.1043749999999477</c:v>
                </c:pt>
                <c:pt idx="3087">
                  <c:v>-0.70135416666602168</c:v>
                </c:pt>
                <c:pt idx="3088">
                  <c:v>-0.25645833333396695</c:v>
                </c:pt>
                <c:pt idx="3089">
                  <c:v>-0.19895833333299606</c:v>
                </c:pt>
                <c:pt idx="3090">
                  <c:v>-1.5130208333329733</c:v>
                </c:pt>
                <c:pt idx="3091">
                  <c:v>-0.25614583333299379</c:v>
                </c:pt>
                <c:pt idx="3092">
                  <c:v>0.36854166666603305</c:v>
                </c:pt>
                <c:pt idx="3093">
                  <c:v>0.71666666666595802</c:v>
                </c:pt>
                <c:pt idx="3094">
                  <c:v>0.70072916666703122</c:v>
                </c:pt>
                <c:pt idx="3095">
                  <c:v>0.36552083333401697</c:v>
                </c:pt>
                <c:pt idx="3096">
                  <c:v>0.39041666666702213</c:v>
                </c:pt>
                <c:pt idx="3097">
                  <c:v>0.49031249999899273</c:v>
                </c:pt>
                <c:pt idx="3098">
                  <c:v>-0.25312499999995453</c:v>
                </c:pt>
                <c:pt idx="3099">
                  <c:v>0.20447916666603305</c:v>
                </c:pt>
                <c:pt idx="3100">
                  <c:v>8.5833333332971051E-2</c:v>
                </c:pt>
                <c:pt idx="3101">
                  <c:v>-4.3541666667010759E-2</c:v>
                </c:pt>
                <c:pt idx="3102">
                  <c:v>0.10749999999995907</c:v>
                </c:pt>
                <c:pt idx="3103">
                  <c:v>2.3124999999993179E-2</c:v>
                </c:pt>
                <c:pt idx="3104">
                  <c:v>1.435520833332987</c:v>
                </c:pt>
                <c:pt idx="3105">
                  <c:v>2.1684374999999818</c:v>
                </c:pt>
                <c:pt idx="3106">
                  <c:v>3.3005208333329961</c:v>
                </c:pt>
                <c:pt idx="3107">
                  <c:v>2.2202083333339715</c:v>
                </c:pt>
                <c:pt idx="3108">
                  <c:v>2.036666666666008</c:v>
                </c:pt>
                <c:pt idx="3109">
                  <c:v>1.2803124999999795</c:v>
                </c:pt>
                <c:pt idx="3110">
                  <c:v>0.74635416666700394</c:v>
                </c:pt>
                <c:pt idx="3111">
                  <c:v>0.51999999999998181</c:v>
                </c:pt>
                <c:pt idx="3112">
                  <c:v>0.60406249999999773</c:v>
                </c:pt>
                <c:pt idx="3113">
                  <c:v>0.67802083333299379</c:v>
                </c:pt>
                <c:pt idx="3114">
                  <c:v>0.55062499999996817</c:v>
                </c:pt>
                <c:pt idx="3115">
                  <c:v>0.92989583333303472</c:v>
                </c:pt>
                <c:pt idx="3116">
                  <c:v>0.73354166666700849</c:v>
                </c:pt>
                <c:pt idx="3117">
                  <c:v>0.4794791666670335</c:v>
                </c:pt>
                <c:pt idx="3118">
                  <c:v>0.14958333333299834</c:v>
                </c:pt>
                <c:pt idx="3119">
                  <c:v>0.19958333333397604</c:v>
                </c:pt>
                <c:pt idx="3120">
                  <c:v>0.64916666666698575</c:v>
                </c:pt>
                <c:pt idx="3121">
                  <c:v>0.30781250000001137</c:v>
                </c:pt>
                <c:pt idx="3122">
                  <c:v>0.15000000000003411</c:v>
                </c:pt>
                <c:pt idx="3123">
                  <c:v>-9.2083333332993789E-2</c:v>
                </c:pt>
                <c:pt idx="3124">
                  <c:v>0.18145833333301198</c:v>
                </c:pt>
                <c:pt idx="3125">
                  <c:v>0.2882291666659853</c:v>
                </c:pt>
                <c:pt idx="3126">
                  <c:v>0.32791666666599895</c:v>
                </c:pt>
                <c:pt idx="3127">
                  <c:v>0.38968750000003638</c:v>
                </c:pt>
                <c:pt idx="3128">
                  <c:v>0.4119791666669812</c:v>
                </c:pt>
                <c:pt idx="3129">
                  <c:v>0.31395833333300516</c:v>
                </c:pt>
                <c:pt idx="3130">
                  <c:v>0.47822916666598303</c:v>
                </c:pt>
                <c:pt idx="3131">
                  <c:v>0.35843749999997954</c:v>
                </c:pt>
                <c:pt idx="3132">
                  <c:v>0.45197916666700166</c:v>
                </c:pt>
                <c:pt idx="3133">
                  <c:v>0.66635416666599667</c:v>
                </c:pt>
                <c:pt idx="3134">
                  <c:v>0.57989583333403516</c:v>
                </c:pt>
                <c:pt idx="3135">
                  <c:v>0.43260416666595347</c:v>
                </c:pt>
                <c:pt idx="3136">
                  <c:v>2.0091666666669994</c:v>
                </c:pt>
                <c:pt idx="3137">
                  <c:v>1.9122916666670449</c:v>
                </c:pt>
                <c:pt idx="3138">
                  <c:v>0.94239583333302335</c:v>
                </c:pt>
                <c:pt idx="3139">
                  <c:v>0.75833333333298469</c:v>
                </c:pt>
                <c:pt idx="3140">
                  <c:v>0.6141666666659944</c:v>
                </c:pt>
                <c:pt idx="3141">
                  <c:v>0.30697916666701985</c:v>
                </c:pt>
                <c:pt idx="3142">
                  <c:v>0.33197916666699712</c:v>
                </c:pt>
                <c:pt idx="3143">
                  <c:v>0.33697916666699257</c:v>
                </c:pt>
                <c:pt idx="3144">
                  <c:v>-6.0833333333050632E-2</c:v>
                </c:pt>
                <c:pt idx="3145">
                  <c:v>0.46010416666700849</c:v>
                </c:pt>
                <c:pt idx="3146">
                  <c:v>0.54406249999999545</c:v>
                </c:pt>
                <c:pt idx="3147">
                  <c:v>0.46729166666597166</c:v>
                </c:pt>
                <c:pt idx="3148">
                  <c:v>0.63427083333300516</c:v>
                </c:pt>
                <c:pt idx="3149">
                  <c:v>1.1362500000000182</c:v>
                </c:pt>
                <c:pt idx="3150">
                  <c:v>6.8645833332993789E-2</c:v>
                </c:pt>
                <c:pt idx="3151">
                  <c:v>1.0833333334005602E-2</c:v>
                </c:pt>
                <c:pt idx="3152">
                  <c:v>5.2500000000009095E-2</c:v>
                </c:pt>
                <c:pt idx="3153">
                  <c:v>-0.17135416666701531</c:v>
                </c:pt>
                <c:pt idx="3154">
                  <c:v>-0.87916666666694709</c:v>
                </c:pt>
                <c:pt idx="3155">
                  <c:v>-2.0209374999999454</c:v>
                </c:pt>
                <c:pt idx="3156">
                  <c:v>0.24750000000000227</c:v>
                </c:pt>
                <c:pt idx="3157">
                  <c:v>-0.45833333333399651</c:v>
                </c:pt>
                <c:pt idx="3158">
                  <c:v>0.12854166666602396</c:v>
                </c:pt>
                <c:pt idx="3159">
                  <c:v>0.77145833333298697</c:v>
                </c:pt>
                <c:pt idx="3160">
                  <c:v>0.64916666666698575</c:v>
                </c:pt>
                <c:pt idx="3161">
                  <c:v>8.6666666666985748E-2</c:v>
                </c:pt>
                <c:pt idx="3162">
                  <c:v>0.10343749999998408</c:v>
                </c:pt>
                <c:pt idx="3163">
                  <c:v>-0.21093750000102318</c:v>
                </c:pt>
                <c:pt idx="3164">
                  <c:v>-0.82437500000003183</c:v>
                </c:pt>
                <c:pt idx="3165">
                  <c:v>-0.72895833333399196</c:v>
                </c:pt>
                <c:pt idx="3166">
                  <c:v>0.29218750000001137</c:v>
                </c:pt>
                <c:pt idx="3167">
                  <c:v>0.16156250000000227</c:v>
                </c:pt>
                <c:pt idx="3168">
                  <c:v>-1.2309374999999818</c:v>
                </c:pt>
                <c:pt idx="3169">
                  <c:v>-1.6966666666659762</c:v>
                </c:pt>
                <c:pt idx="3170">
                  <c:v>0.24708333333398969</c:v>
                </c:pt>
                <c:pt idx="3171">
                  <c:v>0.85218750000103682</c:v>
                </c:pt>
                <c:pt idx="3172">
                  <c:v>0.57770833333302107</c:v>
                </c:pt>
                <c:pt idx="3173">
                  <c:v>1.0181249999999977</c:v>
                </c:pt>
                <c:pt idx="3174">
                  <c:v>-0.10614583333398286</c:v>
                </c:pt>
                <c:pt idx="3175">
                  <c:v>-0.4191666666670244</c:v>
                </c:pt>
                <c:pt idx="3176">
                  <c:v>0.66781249999996817</c:v>
                </c:pt>
                <c:pt idx="3177">
                  <c:v>0.52270833333398059</c:v>
                </c:pt>
                <c:pt idx="3178">
                  <c:v>0.31010416666697438</c:v>
                </c:pt>
                <c:pt idx="3179">
                  <c:v>0.29447916666703122</c:v>
                </c:pt>
                <c:pt idx="3180">
                  <c:v>-4.2812499999968168E-2</c:v>
                </c:pt>
                <c:pt idx="3181">
                  <c:v>-8.8749999998981366E-2</c:v>
                </c:pt>
                <c:pt idx="3182">
                  <c:v>-8.1874999999968168E-2</c:v>
                </c:pt>
                <c:pt idx="3183">
                  <c:v>0.74541666666698347</c:v>
                </c:pt>
                <c:pt idx="3184">
                  <c:v>1.3639583333330165</c:v>
                </c:pt>
                <c:pt idx="3185">
                  <c:v>0.37250000000096861</c:v>
                </c:pt>
                <c:pt idx="3186">
                  <c:v>-0.24614583333300288</c:v>
                </c:pt>
                <c:pt idx="3187">
                  <c:v>-0.94343750000001592</c:v>
                </c:pt>
                <c:pt idx="3188">
                  <c:v>-0.95291666666702213</c:v>
                </c:pt>
                <c:pt idx="3189">
                  <c:v>-1.2183333333339874</c:v>
                </c:pt>
                <c:pt idx="3190">
                  <c:v>0.99885416666694482</c:v>
                </c:pt>
                <c:pt idx="3191">
                  <c:v>0.34750000000002501</c:v>
                </c:pt>
                <c:pt idx="3192">
                  <c:v>-0.28427083333298242</c:v>
                </c:pt>
                <c:pt idx="3193">
                  <c:v>0.10697916666703122</c:v>
                </c:pt>
                <c:pt idx="3194">
                  <c:v>-0.1454166666659944</c:v>
                </c:pt>
                <c:pt idx="3195">
                  <c:v>0.48489583333400788</c:v>
                </c:pt>
                <c:pt idx="3196">
                  <c:v>0.90395833333400333</c:v>
                </c:pt>
                <c:pt idx="3197">
                  <c:v>1.8640624999999886</c:v>
                </c:pt>
                <c:pt idx="3198">
                  <c:v>2.1564583333329779</c:v>
                </c:pt>
                <c:pt idx="3199">
                  <c:v>-16.093229166666958</c:v>
                </c:pt>
                <c:pt idx="3200">
                  <c:v>-31.399062500000014</c:v>
                </c:pt>
                <c:pt idx="3201">
                  <c:v>-9.8441666666670926</c:v>
                </c:pt>
                <c:pt idx="3202">
                  <c:v>9.3645833332971051E-2</c:v>
                </c:pt>
                <c:pt idx="3203">
                  <c:v>1.7539583333339124</c:v>
                </c:pt>
                <c:pt idx="3204">
                  <c:v>2.2287499999999909</c:v>
                </c:pt>
                <c:pt idx="3205">
                  <c:v>1.9458333333330984</c:v>
                </c:pt>
                <c:pt idx="3206">
                  <c:v>1.5520833333340533</c:v>
                </c:pt>
                <c:pt idx="3207">
                  <c:v>1.0419791666670335</c:v>
                </c:pt>
                <c:pt idx="3208">
                  <c:v>0.98416666666696528</c:v>
                </c:pt>
                <c:pt idx="3209">
                  <c:v>1.1984375000000682</c:v>
                </c:pt>
                <c:pt idx="3210">
                  <c:v>1.0681250000010323</c:v>
                </c:pt>
                <c:pt idx="3211">
                  <c:v>1.2607291666669198</c:v>
                </c:pt>
                <c:pt idx="3212">
                  <c:v>1.4060416666659421</c:v>
                </c:pt>
                <c:pt idx="3213">
                  <c:v>1.4383333333329347</c:v>
                </c:pt>
                <c:pt idx="3214">
                  <c:v>1.3167708333329529</c:v>
                </c:pt>
                <c:pt idx="3215">
                  <c:v>1.6563541666660058</c:v>
                </c:pt>
                <c:pt idx="3216">
                  <c:v>2.2614583333339624</c:v>
                </c:pt>
                <c:pt idx="3217">
                  <c:v>1.5415624999990314</c:v>
                </c:pt>
                <c:pt idx="3218">
                  <c:v>1.7046874999999773</c:v>
                </c:pt>
                <c:pt idx="3219">
                  <c:v>2.0466666666669653</c:v>
                </c:pt>
                <c:pt idx="3220">
                  <c:v>1.7474999999999454</c:v>
                </c:pt>
                <c:pt idx="3221">
                  <c:v>1.3994791666680158</c:v>
                </c:pt>
                <c:pt idx="3222">
                  <c:v>1.3943750000009913</c:v>
                </c:pt>
                <c:pt idx="3223">
                  <c:v>1.4213541666670153</c:v>
                </c:pt>
                <c:pt idx="3224">
                  <c:v>1.2744791666669926</c:v>
                </c:pt>
                <c:pt idx="3225">
                  <c:v>1.4010416666659467</c:v>
                </c:pt>
                <c:pt idx="3226">
                  <c:v>1.4350000000010823</c:v>
                </c:pt>
                <c:pt idx="3227">
                  <c:v>2.1964583333329983</c:v>
                </c:pt>
                <c:pt idx="3228">
                  <c:v>3.9964583333329529</c:v>
                </c:pt>
                <c:pt idx="3229">
                  <c:v>5.7050000000010641</c:v>
                </c:pt>
                <c:pt idx="3230">
                  <c:v>8.2817708333329847</c:v>
                </c:pt>
                <c:pt idx="3231">
                  <c:v>13.004062500000032</c:v>
                </c:pt>
                <c:pt idx="3232">
                  <c:v>50.915520833333971</c:v>
                </c:pt>
                <c:pt idx="3233">
                  <c:v>35.223020833333976</c:v>
                </c:pt>
                <c:pt idx="3234">
                  <c:v>8.0120833333330097</c:v>
                </c:pt>
                <c:pt idx="3235">
                  <c:v>3.8778125000000045</c:v>
                </c:pt>
                <c:pt idx="3236">
                  <c:v>3.2726041666670085</c:v>
                </c:pt>
                <c:pt idx="3237">
                  <c:v>2.8790625000009982</c:v>
                </c:pt>
                <c:pt idx="3238">
                  <c:v>3.4356250000000159</c:v>
                </c:pt>
                <c:pt idx="3239">
                  <c:v>4.0819791666659739</c:v>
                </c:pt>
                <c:pt idx="3240">
                  <c:v>4.8008333333330029</c:v>
                </c:pt>
                <c:pt idx="3241">
                  <c:v>4.4996874999999932</c:v>
                </c:pt>
                <c:pt idx="3242">
                  <c:v>7.9238541666670699</c:v>
                </c:pt>
                <c:pt idx="3243">
                  <c:v>8.5310416666659989</c:v>
                </c:pt>
                <c:pt idx="3244">
                  <c:v>6.5135416666669812</c:v>
                </c:pt>
                <c:pt idx="3245">
                  <c:v>3.1946874999999864</c:v>
                </c:pt>
                <c:pt idx="3246">
                  <c:v>1.8675000000000068</c:v>
                </c:pt>
                <c:pt idx="3247">
                  <c:v>1.2316666666669676</c:v>
                </c:pt>
                <c:pt idx="3248">
                  <c:v>0.76343749999995225</c:v>
                </c:pt>
                <c:pt idx="3249">
                  <c:v>1.0963541666669698</c:v>
                </c:pt>
                <c:pt idx="3250">
                  <c:v>1.306666666667013</c:v>
                </c:pt>
                <c:pt idx="3251">
                  <c:v>1.2707291666660012</c:v>
                </c:pt>
                <c:pt idx="3252">
                  <c:v>1.5060416666660217</c:v>
                </c:pt>
                <c:pt idx="3253">
                  <c:v>1.1418750000009936</c:v>
                </c:pt>
                <c:pt idx="3254">
                  <c:v>1.0458333333330074</c:v>
                </c:pt>
                <c:pt idx="3255">
                  <c:v>1.2180208333330143</c:v>
                </c:pt>
                <c:pt idx="3256">
                  <c:v>2.3647916666669744</c:v>
                </c:pt>
                <c:pt idx="3257">
                  <c:v>1.9917708333329642</c:v>
                </c:pt>
                <c:pt idx="3258">
                  <c:v>0.67562500000002501</c:v>
                </c:pt>
                <c:pt idx="3259">
                  <c:v>0.70281250000101636</c:v>
                </c:pt>
                <c:pt idx="3260">
                  <c:v>0.30458333333302789</c:v>
                </c:pt>
                <c:pt idx="3261">
                  <c:v>5.1453124999999886</c:v>
                </c:pt>
                <c:pt idx="3262">
                  <c:v>0.80916666666598758</c:v>
                </c:pt>
                <c:pt idx="3263">
                  <c:v>0.17468750000000455</c:v>
                </c:pt>
                <c:pt idx="3264">
                  <c:v>0.43145833333403516</c:v>
                </c:pt>
                <c:pt idx="3265">
                  <c:v>0.48520833333299151</c:v>
                </c:pt>
                <c:pt idx="3266">
                  <c:v>0.63187499999997954</c:v>
                </c:pt>
                <c:pt idx="3267">
                  <c:v>0.89208333333300516</c:v>
                </c:pt>
                <c:pt idx="3268">
                  <c:v>1.0268750000000182</c:v>
                </c:pt>
                <c:pt idx="3269">
                  <c:v>0.62447916666599212</c:v>
                </c:pt>
                <c:pt idx="3270">
                  <c:v>0.32572916666697438</c:v>
                </c:pt>
                <c:pt idx="3271">
                  <c:v>0.89864583333400105</c:v>
                </c:pt>
                <c:pt idx="3272">
                  <c:v>1.2857291666670108</c:v>
                </c:pt>
                <c:pt idx="3273">
                  <c:v>0.83916666666596029</c:v>
                </c:pt>
                <c:pt idx="3274">
                  <c:v>2.5</c:v>
                </c:pt>
                <c:pt idx="3275">
                  <c:v>1.595729166667013</c:v>
                </c:pt>
                <c:pt idx="3276">
                  <c:v>1.6795833333330279</c:v>
                </c:pt>
                <c:pt idx="3277">
                  <c:v>1.7740625000000136</c:v>
                </c:pt>
                <c:pt idx="3278">
                  <c:v>1.9534375000000068</c:v>
                </c:pt>
                <c:pt idx="3279">
                  <c:v>1.7579166666660058</c:v>
                </c:pt>
                <c:pt idx="3280">
                  <c:v>2.0331249999999841</c:v>
                </c:pt>
                <c:pt idx="3281">
                  <c:v>2.2932291666670039</c:v>
                </c:pt>
                <c:pt idx="3282">
                  <c:v>2.2647916666660421</c:v>
                </c:pt>
                <c:pt idx="3283">
                  <c:v>2.7110416666659489</c:v>
                </c:pt>
                <c:pt idx="3284">
                  <c:v>2.1318750000000364</c:v>
                </c:pt>
                <c:pt idx="3285">
                  <c:v>2.1653124999999704</c:v>
                </c:pt>
                <c:pt idx="3286">
                  <c:v>1.9045833333329938</c:v>
                </c:pt>
                <c:pt idx="3287">
                  <c:v>1.7403125000000159</c:v>
                </c:pt>
                <c:pt idx="3288">
                  <c:v>1.6690624999989723</c:v>
                </c:pt>
                <c:pt idx="3289">
                  <c:v>2.3792708333340329</c:v>
                </c:pt>
                <c:pt idx="3290">
                  <c:v>4.0788541666660194</c:v>
                </c:pt>
                <c:pt idx="3291">
                  <c:v>8.6631250000000364</c:v>
                </c:pt>
                <c:pt idx="3292">
                  <c:v>2.2218750000000114</c:v>
                </c:pt>
                <c:pt idx="3293">
                  <c:v>1.3019791666669676</c:v>
                </c:pt>
                <c:pt idx="3294">
                  <c:v>1.5547916666670289</c:v>
                </c:pt>
                <c:pt idx="3295">
                  <c:v>1.3732291666660217</c:v>
                </c:pt>
                <c:pt idx="3296">
                  <c:v>1.5231250000010164</c:v>
                </c:pt>
                <c:pt idx="3297">
                  <c:v>1.0874999999999773</c:v>
                </c:pt>
                <c:pt idx="3298">
                  <c:v>0.92520833333304608</c:v>
                </c:pt>
                <c:pt idx="3299">
                  <c:v>0.66552083333300516</c:v>
                </c:pt>
                <c:pt idx="3300">
                  <c:v>0.70718749999997499</c:v>
                </c:pt>
                <c:pt idx="3301">
                  <c:v>0.4976041666659512</c:v>
                </c:pt>
                <c:pt idx="3302">
                  <c:v>0.43093749999997044</c:v>
                </c:pt>
                <c:pt idx="3303">
                  <c:v>7.6666666666994843E-2</c:v>
                </c:pt>
                <c:pt idx="3304">
                  <c:v>0.1796875</c:v>
                </c:pt>
                <c:pt idx="3305">
                  <c:v>0.84739583333299606</c:v>
                </c:pt>
                <c:pt idx="3306">
                  <c:v>1.0656250000000114</c:v>
                </c:pt>
                <c:pt idx="3307">
                  <c:v>1.1018750000000068</c:v>
                </c:pt>
                <c:pt idx="3308">
                  <c:v>0.92343750000003411</c:v>
                </c:pt>
                <c:pt idx="3309">
                  <c:v>0.47020833333300516</c:v>
                </c:pt>
                <c:pt idx="3310">
                  <c:v>0.14166666666699257</c:v>
                </c:pt>
                <c:pt idx="3311">
                  <c:v>0.46843749999999318</c:v>
                </c:pt>
                <c:pt idx="3312">
                  <c:v>0.64125000000001364</c:v>
                </c:pt>
                <c:pt idx="3313">
                  <c:v>0.38499999999999091</c:v>
                </c:pt>
                <c:pt idx="3314">
                  <c:v>0.11874999999997726</c:v>
                </c:pt>
                <c:pt idx="3315">
                  <c:v>0.61739583333400105</c:v>
                </c:pt>
                <c:pt idx="3316">
                  <c:v>0.82343749999904503</c:v>
                </c:pt>
                <c:pt idx="3317">
                  <c:v>0.84322916666599212</c:v>
                </c:pt>
                <c:pt idx="3318">
                  <c:v>0.96281250000004093</c:v>
                </c:pt>
                <c:pt idx="3319">
                  <c:v>0.5255208333330188</c:v>
                </c:pt>
                <c:pt idx="3320">
                  <c:v>0.42625000000100499</c:v>
                </c:pt>
                <c:pt idx="3321">
                  <c:v>0.1007291666659853</c:v>
                </c:pt>
                <c:pt idx="3322">
                  <c:v>-11.428020833334017</c:v>
                </c:pt>
                <c:pt idx="3323">
                  <c:v>-3.1630208333339738</c:v>
                </c:pt>
                <c:pt idx="3324">
                  <c:v>5.2916666666988021E-2</c:v>
                </c:pt>
                <c:pt idx="3325">
                  <c:v>0.60135416666702213</c:v>
                </c:pt>
                <c:pt idx="3326">
                  <c:v>0.82687500000002956</c:v>
                </c:pt>
                <c:pt idx="3327">
                  <c:v>0.67604166666598076</c:v>
                </c:pt>
                <c:pt idx="3328">
                  <c:v>0.91145833333297333</c:v>
                </c:pt>
                <c:pt idx="3329">
                  <c:v>0.50999999999902457</c:v>
                </c:pt>
                <c:pt idx="3330">
                  <c:v>0.6307291666669812</c:v>
                </c:pt>
                <c:pt idx="3331">
                  <c:v>1.0158333333329779</c:v>
                </c:pt>
                <c:pt idx="3332">
                  <c:v>0.55510416666703577</c:v>
                </c:pt>
                <c:pt idx="3333">
                  <c:v>-1.3986458333329779</c:v>
                </c:pt>
                <c:pt idx="3334">
                  <c:v>-1.6627083333340238</c:v>
                </c:pt>
                <c:pt idx="3335">
                  <c:v>-3.9206249999999727</c:v>
                </c:pt>
                <c:pt idx="3336">
                  <c:v>-3.9742708333329801</c:v>
                </c:pt>
                <c:pt idx="3337">
                  <c:v>-4.1549999999989495</c:v>
                </c:pt>
                <c:pt idx="3338">
                  <c:v>-1.2312499999999886</c:v>
                </c:pt>
                <c:pt idx="3339">
                  <c:v>0.17343749999997726</c:v>
                </c:pt>
                <c:pt idx="3340">
                  <c:v>-0.24500000000000455</c:v>
                </c:pt>
                <c:pt idx="3341">
                  <c:v>-0.62489583333297105</c:v>
                </c:pt>
                <c:pt idx="3342">
                  <c:v>-0.48604166666700621</c:v>
                </c:pt>
                <c:pt idx="3343">
                  <c:v>-3.1458333333034716E-2</c:v>
                </c:pt>
                <c:pt idx="3344">
                  <c:v>1.6546875000000227</c:v>
                </c:pt>
                <c:pt idx="3345">
                  <c:v>2.7151041666660376</c:v>
                </c:pt>
                <c:pt idx="3346">
                  <c:v>0.51812500000096406</c:v>
                </c:pt>
                <c:pt idx="3347">
                  <c:v>0.6962500000009868</c:v>
                </c:pt>
                <c:pt idx="3348">
                  <c:v>-0.63385416666699257</c:v>
                </c:pt>
                <c:pt idx="3349">
                  <c:v>4.2637499999999591</c:v>
                </c:pt>
                <c:pt idx="3350">
                  <c:v>3.7123958333330052</c:v>
                </c:pt>
                <c:pt idx="3351">
                  <c:v>-29.805208333332985</c:v>
                </c:pt>
                <c:pt idx="3352">
                  <c:v>-2.703125</c:v>
                </c:pt>
                <c:pt idx="3353">
                  <c:v>-0.83968749999996817</c:v>
                </c:pt>
                <c:pt idx="3354">
                  <c:v>-0.11000000000001364</c:v>
                </c:pt>
                <c:pt idx="3355">
                  <c:v>-0.37250000000005912</c:v>
                </c:pt>
                <c:pt idx="3356">
                  <c:v>-0.16760416666693345</c:v>
                </c:pt>
                <c:pt idx="3357">
                  <c:v>-0.40072916666599667</c:v>
                </c:pt>
                <c:pt idx="3358">
                  <c:v>-0.17791666666596484</c:v>
                </c:pt>
                <c:pt idx="3359">
                  <c:v>-0.35500000000001819</c:v>
                </c:pt>
                <c:pt idx="3360">
                  <c:v>-1.1469791666659148</c:v>
                </c:pt>
                <c:pt idx="3361">
                  <c:v>-1.5765624999989996</c:v>
                </c:pt>
                <c:pt idx="3362">
                  <c:v>-0.36322916666597393</c:v>
                </c:pt>
                <c:pt idx="3363">
                  <c:v>1.375000000007276E-2</c:v>
                </c:pt>
                <c:pt idx="3364">
                  <c:v>0.12270833333298015</c:v>
                </c:pt>
                <c:pt idx="3365">
                  <c:v>-0.16604166666604669</c:v>
                </c:pt>
                <c:pt idx="3366">
                  <c:v>-0.11270833333298924</c:v>
                </c:pt>
                <c:pt idx="3367">
                  <c:v>-4.6562500000050022E-2</c:v>
                </c:pt>
                <c:pt idx="3368">
                  <c:v>0.13489583333296196</c:v>
                </c:pt>
                <c:pt idx="3369">
                  <c:v>0.16468750000001364</c:v>
                </c:pt>
                <c:pt idx="3370">
                  <c:v>0.22406250000005912</c:v>
                </c:pt>
                <c:pt idx="3371">
                  <c:v>-2.2395833333007431E-2</c:v>
                </c:pt>
                <c:pt idx="3372">
                  <c:v>0.1604166666660376</c:v>
                </c:pt>
                <c:pt idx="3373">
                  <c:v>-0.12374999999906322</c:v>
                </c:pt>
                <c:pt idx="3374">
                  <c:v>0.20583333333399878</c:v>
                </c:pt>
                <c:pt idx="3375">
                  <c:v>1.9374999999058673E-2</c:v>
                </c:pt>
                <c:pt idx="3376">
                  <c:v>-3.6770833333093833E-2</c:v>
                </c:pt>
                <c:pt idx="3377">
                  <c:v>-0.13812499999994543</c:v>
                </c:pt>
                <c:pt idx="3378">
                  <c:v>0.75812499999994998</c:v>
                </c:pt>
                <c:pt idx="3379">
                  <c:v>0.13187500000003638</c:v>
                </c:pt>
                <c:pt idx="3380">
                  <c:v>-0.17812500000002274</c:v>
                </c:pt>
                <c:pt idx="3381">
                  <c:v>-0.2872916666680112</c:v>
                </c:pt>
                <c:pt idx="3382">
                  <c:v>-1.0704166666669153</c:v>
                </c:pt>
                <c:pt idx="3383">
                  <c:v>-0.50062500000092314</c:v>
                </c:pt>
                <c:pt idx="3384">
                  <c:v>-0.29927083333302562</c:v>
                </c:pt>
                <c:pt idx="3385">
                  <c:v>-6.8229166667038044E-2</c:v>
                </c:pt>
                <c:pt idx="3386">
                  <c:v>-9.4791666667106256E-2</c:v>
                </c:pt>
                <c:pt idx="3387">
                  <c:v>4.6875E-2</c:v>
                </c:pt>
                <c:pt idx="3388">
                  <c:v>-0.57208333333403516</c:v>
                </c:pt>
                <c:pt idx="3389">
                  <c:v>1.3541666666014862E-2</c:v>
                </c:pt>
                <c:pt idx="3390">
                  <c:v>0.20322916666600577</c:v>
                </c:pt>
                <c:pt idx="3391">
                  <c:v>3.5833333333016526E-2</c:v>
                </c:pt>
                <c:pt idx="3392">
                  <c:v>-0.26947916666597393</c:v>
                </c:pt>
                <c:pt idx="3393">
                  <c:v>-0.46958333333407154</c:v>
                </c:pt>
                <c:pt idx="3394">
                  <c:v>-1.1327083333329711</c:v>
                </c:pt>
                <c:pt idx="3395">
                  <c:v>-0.91343749999998636</c:v>
                </c:pt>
                <c:pt idx="3396">
                  <c:v>0.28604166666605124</c:v>
                </c:pt>
                <c:pt idx="3397">
                  <c:v>0.51666666666699257</c:v>
                </c:pt>
                <c:pt idx="3398">
                  <c:v>0.38312500000006366</c:v>
                </c:pt>
                <c:pt idx="3399">
                  <c:v>0.22770833333299834</c:v>
                </c:pt>
                <c:pt idx="3400">
                  <c:v>-1.3229166666974379E-2</c:v>
                </c:pt>
                <c:pt idx="3401">
                  <c:v>-0.41239583333299379</c:v>
                </c:pt>
                <c:pt idx="3402">
                  <c:v>-0.35052083333300743</c:v>
                </c:pt>
                <c:pt idx="3403">
                  <c:v>0.48739583333406244</c:v>
                </c:pt>
                <c:pt idx="3404">
                  <c:v>0.57458333333306655</c:v>
                </c:pt>
                <c:pt idx="3405">
                  <c:v>-5.8020833333898736E-2</c:v>
                </c:pt>
                <c:pt idx="3406">
                  <c:v>0.36145833333307564</c:v>
                </c:pt>
                <c:pt idx="3407">
                  <c:v>0.13916666666705169</c:v>
                </c:pt>
                <c:pt idx="3408">
                  <c:v>0.73531249999996362</c:v>
                </c:pt>
                <c:pt idx="3409">
                  <c:v>0.5048958333329665</c:v>
                </c:pt>
                <c:pt idx="3410">
                  <c:v>0.26322916666606488</c:v>
                </c:pt>
                <c:pt idx="3411">
                  <c:v>-0.39489583333397604</c:v>
                </c:pt>
                <c:pt idx="3412">
                  <c:v>-0.48114583333301653</c:v>
                </c:pt>
                <c:pt idx="3413">
                  <c:v>1.6222916666660012</c:v>
                </c:pt>
                <c:pt idx="3414">
                  <c:v>0.18406249999998181</c:v>
                </c:pt>
                <c:pt idx="3415">
                  <c:v>-0.11500000000000909</c:v>
                </c:pt>
                <c:pt idx="3416">
                  <c:v>-3.5312500000031832E-2</c:v>
                </c:pt>
                <c:pt idx="3417">
                  <c:v>-0.2995833333329756</c:v>
                </c:pt>
                <c:pt idx="3418">
                  <c:v>-1.0910416666670244</c:v>
                </c:pt>
                <c:pt idx="3419">
                  <c:v>-8.5104166667065329E-2</c:v>
                </c:pt>
                <c:pt idx="3420">
                  <c:v>1.8664583333329574</c:v>
                </c:pt>
                <c:pt idx="3421">
                  <c:v>1.2480208333339533</c:v>
                </c:pt>
                <c:pt idx="3422">
                  <c:v>-0.32864583333309838</c:v>
                </c:pt>
                <c:pt idx="3423">
                  <c:v>-0.67447916666594665</c:v>
                </c:pt>
                <c:pt idx="3424">
                  <c:v>-0.10739583333304381</c:v>
                </c:pt>
                <c:pt idx="3425">
                  <c:v>3.656249999994543E-2</c:v>
                </c:pt>
                <c:pt idx="3426">
                  <c:v>-1.4583333333007431E-2</c:v>
                </c:pt>
                <c:pt idx="3427">
                  <c:v>-4.8229166666033052E-2</c:v>
                </c:pt>
                <c:pt idx="3428">
                  <c:v>-0.22854166666706988</c:v>
                </c:pt>
                <c:pt idx="3429">
                  <c:v>-0.51812500000005457</c:v>
                </c:pt>
                <c:pt idx="3430">
                  <c:v>-0.9089583333329756</c:v>
                </c:pt>
                <c:pt idx="3431">
                  <c:v>-0.93864583333402152</c:v>
                </c:pt>
                <c:pt idx="3432">
                  <c:v>0.40958333333310293</c:v>
                </c:pt>
                <c:pt idx="3433">
                  <c:v>0.93947916666797937</c:v>
                </c:pt>
                <c:pt idx="3434">
                  <c:v>0.3735416666660285</c:v>
                </c:pt>
                <c:pt idx="3435">
                  <c:v>7.3958333332029724E-2</c:v>
                </c:pt>
                <c:pt idx="3436">
                  <c:v>2.4791666667056234E-2</c:v>
                </c:pt>
                <c:pt idx="3437">
                  <c:v>1.7916666667019854E-2</c:v>
                </c:pt>
                <c:pt idx="3438">
                  <c:v>-2.0624999999995453E-2</c:v>
                </c:pt>
                <c:pt idx="3439">
                  <c:v>-0.11374999999998181</c:v>
                </c:pt>
                <c:pt idx="3440">
                  <c:v>-0.32072916666709261</c:v>
                </c:pt>
                <c:pt idx="3441">
                  <c:v>-1.3704166666669835</c:v>
                </c:pt>
                <c:pt idx="3442">
                  <c:v>-0.14562499999999545</c:v>
                </c:pt>
                <c:pt idx="3443">
                  <c:v>4.1354166667019854E-2</c:v>
                </c:pt>
                <c:pt idx="3444">
                  <c:v>-0.11812500000007731</c:v>
                </c:pt>
                <c:pt idx="3445">
                  <c:v>-0.17614583333295286</c:v>
                </c:pt>
                <c:pt idx="3446">
                  <c:v>0.83395833333304381</c:v>
                </c:pt>
                <c:pt idx="3447">
                  <c:v>-8.4895833334030613E-2</c:v>
                </c:pt>
                <c:pt idx="3448">
                  <c:v>-0.34906250000005912</c:v>
                </c:pt>
                <c:pt idx="3449">
                  <c:v>0.12979166666605124</c:v>
                </c:pt>
                <c:pt idx="3450">
                  <c:v>0.47041666666700621</c:v>
                </c:pt>
                <c:pt idx="3451">
                  <c:v>0.20958333333396695</c:v>
                </c:pt>
                <c:pt idx="3452">
                  <c:v>-5.4791666666005767E-2</c:v>
                </c:pt>
                <c:pt idx="3453">
                  <c:v>-5.8854166666947094E-2</c:v>
                </c:pt>
                <c:pt idx="3454">
                  <c:v>-2.5000000000090949E-2</c:v>
                </c:pt>
                <c:pt idx="3455">
                  <c:v>-0.21135416666697893</c:v>
                </c:pt>
                <c:pt idx="3456">
                  <c:v>-0.21104166666702895</c:v>
                </c:pt>
                <c:pt idx="3457">
                  <c:v>-8.5624999999936335E-2</c:v>
                </c:pt>
                <c:pt idx="3458">
                  <c:v>0.12041666666607398</c:v>
                </c:pt>
                <c:pt idx="3459">
                  <c:v>0.16989583333304381</c:v>
                </c:pt>
                <c:pt idx="3460">
                  <c:v>-5.5729166666992569E-2</c:v>
                </c:pt>
                <c:pt idx="3461">
                  <c:v>-0.30968749999999545</c:v>
                </c:pt>
                <c:pt idx="3462">
                  <c:v>-0.23322916666700166</c:v>
                </c:pt>
                <c:pt idx="3463">
                  <c:v>-0.12968750000004547</c:v>
                </c:pt>
                <c:pt idx="3464">
                  <c:v>-0.28697916666601486</c:v>
                </c:pt>
                <c:pt idx="3465">
                  <c:v>-0.34395833333201153</c:v>
                </c:pt>
                <c:pt idx="3466">
                  <c:v>0.13583333333406244</c:v>
                </c:pt>
                <c:pt idx="3467">
                  <c:v>0.38052083333298015</c:v>
                </c:pt>
                <c:pt idx="3468">
                  <c:v>0.3701041666670335</c:v>
                </c:pt>
                <c:pt idx="3469">
                  <c:v>5.8229166666023957E-2</c:v>
                </c:pt>
                <c:pt idx="3470">
                  <c:v>3.9583333330028836E-3</c:v>
                </c:pt>
                <c:pt idx="3471">
                  <c:v>-17.18489583333303</c:v>
                </c:pt>
                <c:pt idx="3472">
                  <c:v>-24.931041666666999</c:v>
                </c:pt>
                <c:pt idx="3473">
                  <c:v>-1.379062499999975</c:v>
                </c:pt>
                <c:pt idx="3474">
                  <c:v>-0.12385416666603533</c:v>
                </c:pt>
                <c:pt idx="3475">
                  <c:v>-0.20822916666696756</c:v>
                </c:pt>
                <c:pt idx="3476">
                  <c:v>-0.57697916666603533</c:v>
                </c:pt>
                <c:pt idx="3477">
                  <c:v>6.1041666666994843E-2</c:v>
                </c:pt>
                <c:pt idx="3478">
                  <c:v>0.81125000000002956</c:v>
                </c:pt>
                <c:pt idx="3479">
                  <c:v>0.63093750000001592</c:v>
                </c:pt>
                <c:pt idx="3480">
                  <c:v>0.14552083333398969</c:v>
                </c:pt>
                <c:pt idx="3481">
                  <c:v>-0.29614583333301425</c:v>
                </c:pt>
                <c:pt idx="3482">
                  <c:v>-0.20916666666698802</c:v>
                </c:pt>
                <c:pt idx="3483">
                  <c:v>0.11489583333400333</c:v>
                </c:pt>
                <c:pt idx="3484">
                  <c:v>0.62635416666699939</c:v>
                </c:pt>
                <c:pt idx="3485">
                  <c:v>0.49052083333299379</c:v>
                </c:pt>
                <c:pt idx="3486">
                  <c:v>-0.23270833333299379</c:v>
                </c:pt>
                <c:pt idx="3487">
                  <c:v>-0.19385416666699484</c:v>
                </c:pt>
                <c:pt idx="3488">
                  <c:v>0.35156249999897682</c:v>
                </c:pt>
                <c:pt idx="3489">
                  <c:v>0.83770833333301198</c:v>
                </c:pt>
                <c:pt idx="3490">
                  <c:v>0.56885416666699484</c:v>
                </c:pt>
                <c:pt idx="3491">
                  <c:v>0.56354166666699257</c:v>
                </c:pt>
                <c:pt idx="3492">
                  <c:v>0.85437500000000455</c:v>
                </c:pt>
                <c:pt idx="3493">
                  <c:v>0.46312499999999091</c:v>
                </c:pt>
                <c:pt idx="3494">
                  <c:v>-0.453125</c:v>
                </c:pt>
                <c:pt idx="3495">
                  <c:v>-0.16229166666698802</c:v>
                </c:pt>
                <c:pt idx="3496">
                  <c:v>7.8020833333994233E-2</c:v>
                </c:pt>
                <c:pt idx="3497">
                  <c:v>0.21083333333297105</c:v>
                </c:pt>
                <c:pt idx="3498">
                  <c:v>6.729166666701758E-2</c:v>
                </c:pt>
                <c:pt idx="3499">
                  <c:v>0.15364583333399651</c:v>
                </c:pt>
                <c:pt idx="3500">
                  <c:v>0.27718750000002501</c:v>
                </c:pt>
                <c:pt idx="3501">
                  <c:v>0.49395833333301198</c:v>
                </c:pt>
                <c:pt idx="3502">
                  <c:v>0.48343749999997954</c:v>
                </c:pt>
                <c:pt idx="3503">
                  <c:v>0.90020833333301198</c:v>
                </c:pt>
                <c:pt idx="3504">
                  <c:v>0.70937500000104592</c:v>
                </c:pt>
                <c:pt idx="3505">
                  <c:v>0.54166666666696983</c:v>
                </c:pt>
                <c:pt idx="3506">
                  <c:v>0.56583333333298924</c:v>
                </c:pt>
                <c:pt idx="3507">
                  <c:v>0.44979166666701076</c:v>
                </c:pt>
                <c:pt idx="3508">
                  <c:v>0.28645833333303017</c:v>
                </c:pt>
                <c:pt idx="3509">
                  <c:v>0.36083333333300516</c:v>
                </c:pt>
                <c:pt idx="3510">
                  <c:v>0.29385416666701758</c:v>
                </c:pt>
                <c:pt idx="3511">
                  <c:v>0.3166666666660376</c:v>
                </c:pt>
                <c:pt idx="3512">
                  <c:v>0.4552083333330188</c:v>
                </c:pt>
                <c:pt idx="3513">
                  <c:v>0.43624999999997272</c:v>
                </c:pt>
                <c:pt idx="3514">
                  <c:v>0.56854166666602168</c:v>
                </c:pt>
                <c:pt idx="3515">
                  <c:v>0.32291666666702667</c:v>
                </c:pt>
                <c:pt idx="3516">
                  <c:v>0.35322916666598303</c:v>
                </c:pt>
                <c:pt idx="3517">
                  <c:v>0.14812499999999318</c:v>
                </c:pt>
                <c:pt idx="3518">
                  <c:v>0.40406250000000909</c:v>
                </c:pt>
                <c:pt idx="3519">
                  <c:v>0.40864583333302562</c:v>
                </c:pt>
                <c:pt idx="3520">
                  <c:v>0.28145833333303472</c:v>
                </c:pt>
                <c:pt idx="3521">
                  <c:v>0.24531250000001137</c:v>
                </c:pt>
                <c:pt idx="3522">
                  <c:v>0.28291666666700621</c:v>
                </c:pt>
                <c:pt idx="3523">
                  <c:v>0.35406250000096406</c:v>
                </c:pt>
                <c:pt idx="3524">
                  <c:v>0.30750000000000455</c:v>
                </c:pt>
                <c:pt idx="3525">
                  <c:v>0.37000000000000455</c:v>
                </c:pt>
                <c:pt idx="3526">
                  <c:v>0.15822916666701303</c:v>
                </c:pt>
                <c:pt idx="3527">
                  <c:v>0.20979166666597848</c:v>
                </c:pt>
                <c:pt idx="3528">
                  <c:v>-0.14125000000001364</c:v>
                </c:pt>
                <c:pt idx="3529">
                  <c:v>-0.22624999999999318</c:v>
                </c:pt>
                <c:pt idx="3530">
                  <c:v>-0.62635416666699939</c:v>
                </c:pt>
                <c:pt idx="3531">
                  <c:v>1.6330208333329779</c:v>
                </c:pt>
                <c:pt idx="3532">
                  <c:v>5.2896875000000136</c:v>
                </c:pt>
                <c:pt idx="3533">
                  <c:v>7.5494791666669698</c:v>
                </c:pt>
                <c:pt idx="3534">
                  <c:v>9.5281250000000455</c:v>
                </c:pt>
                <c:pt idx="3535">
                  <c:v>8.5904166666670108</c:v>
                </c:pt>
                <c:pt idx="3536">
                  <c:v>0.15583333333290739</c:v>
                </c:pt>
                <c:pt idx="3537">
                  <c:v>-17.836145833333035</c:v>
                </c:pt>
                <c:pt idx="3538">
                  <c:v>-42.451770833333057</c:v>
                </c:pt>
                <c:pt idx="3539">
                  <c:v>-60.532083333332935</c:v>
                </c:pt>
                <c:pt idx="3540">
                  <c:v>-69.276041666667084</c:v>
                </c:pt>
                <c:pt idx="3541">
                  <c:v>-71.710104166666952</c:v>
                </c:pt>
                <c:pt idx="3542">
                  <c:v>-69.036979166667038</c:v>
                </c:pt>
                <c:pt idx="3543">
                  <c:v>-62.428437499999973</c:v>
                </c:pt>
                <c:pt idx="3544">
                  <c:v>-56.382395833333021</c:v>
                </c:pt>
                <c:pt idx="3545">
                  <c:v>-44.414479166666069</c:v>
                </c:pt>
                <c:pt idx="3546">
                  <c:v>-27.555520833332935</c:v>
                </c:pt>
                <c:pt idx="3547">
                  <c:v>-13.578020833333085</c:v>
                </c:pt>
                <c:pt idx="3548">
                  <c:v>-2.224479166667038</c:v>
                </c:pt>
                <c:pt idx="3549">
                  <c:v>8.8111458333329438</c:v>
                </c:pt>
                <c:pt idx="3550">
                  <c:v>13.147291666667002</c:v>
                </c:pt>
                <c:pt idx="3551">
                  <c:v>14.499791666667079</c:v>
                </c:pt>
                <c:pt idx="3552">
                  <c:v>11.981874999999945</c:v>
                </c:pt>
                <c:pt idx="3553">
                  <c:v>7.9948958333329756</c:v>
                </c:pt>
                <c:pt idx="3554">
                  <c:v>2.9389583333339715</c:v>
                </c:pt>
                <c:pt idx="3555">
                  <c:v>-2.8348958333340306</c:v>
                </c:pt>
                <c:pt idx="3556">
                  <c:v>-6.512500000000955</c:v>
                </c:pt>
                <c:pt idx="3557">
                  <c:v>-8.9745833333339533</c:v>
                </c:pt>
                <c:pt idx="3558">
                  <c:v>-9.0562499999989541</c:v>
                </c:pt>
                <c:pt idx="3559">
                  <c:v>-10.340937500001019</c:v>
                </c:pt>
                <c:pt idx="3560">
                  <c:v>-6.650416666665933</c:v>
                </c:pt>
                <c:pt idx="3561">
                  <c:v>16.981979166666065</c:v>
                </c:pt>
                <c:pt idx="3562">
                  <c:v>37.150520833332962</c:v>
                </c:pt>
                <c:pt idx="3563">
                  <c:v>44.771979166666029</c:v>
                </c:pt>
                <c:pt idx="3564">
                  <c:v>45.031979166666019</c:v>
                </c:pt>
                <c:pt idx="3565">
                  <c:v>40.028645833334053</c:v>
                </c:pt>
                <c:pt idx="3566">
                  <c:v>8.1651041666659694</c:v>
                </c:pt>
                <c:pt idx="3567">
                  <c:v>-15.41437499999995</c:v>
                </c:pt>
                <c:pt idx="3568">
                  <c:v>-14.806770833334099</c:v>
                </c:pt>
                <c:pt idx="3569">
                  <c:v>-9.1773958333329801</c:v>
                </c:pt>
                <c:pt idx="3570">
                  <c:v>-1.9209375000009459</c:v>
                </c:pt>
                <c:pt idx="3571">
                  <c:v>1.3156249999999545</c:v>
                </c:pt>
                <c:pt idx="3572">
                  <c:v>3.4570833333340261</c:v>
                </c:pt>
                <c:pt idx="3573">
                  <c:v>5.4536458333340079</c:v>
                </c:pt>
                <c:pt idx="3574">
                  <c:v>6.6054166666660876</c:v>
                </c:pt>
                <c:pt idx="3575">
                  <c:v>7.4287499999999227</c:v>
                </c:pt>
                <c:pt idx="3576">
                  <c:v>7.1508333333340488</c:v>
                </c:pt>
                <c:pt idx="3577">
                  <c:v>6.8880208333330302</c:v>
                </c:pt>
                <c:pt idx="3578">
                  <c:v>6.6197916666669698</c:v>
                </c:pt>
                <c:pt idx="3579">
                  <c:v>6.6581249999990177</c:v>
                </c:pt>
                <c:pt idx="3580">
                  <c:v>7.5860416666660058</c:v>
                </c:pt>
                <c:pt idx="3581">
                  <c:v>10.393125000000055</c:v>
                </c:pt>
                <c:pt idx="3582">
                  <c:v>12.938958333333971</c:v>
                </c:pt>
                <c:pt idx="3583">
                  <c:v>13.083958333333953</c:v>
                </c:pt>
                <c:pt idx="3584">
                  <c:v>14.427916666666988</c:v>
                </c:pt>
                <c:pt idx="3585">
                  <c:v>14.414895833333048</c:v>
                </c:pt>
                <c:pt idx="3586">
                  <c:v>14.857499999999959</c:v>
                </c:pt>
                <c:pt idx="3587">
                  <c:v>15.336562500000014</c:v>
                </c:pt>
                <c:pt idx="3588">
                  <c:v>14.633645833334072</c:v>
                </c:pt>
                <c:pt idx="3589">
                  <c:v>12.916458333333026</c:v>
                </c:pt>
                <c:pt idx="3590">
                  <c:v>11.521770833332994</c:v>
                </c:pt>
                <c:pt idx="3591">
                  <c:v>11.367395833333035</c:v>
                </c:pt>
                <c:pt idx="3592">
                  <c:v>12.082812499999932</c:v>
                </c:pt>
                <c:pt idx="3593">
                  <c:v>12.409270833333949</c:v>
                </c:pt>
                <c:pt idx="3594">
                  <c:v>12.790312500000027</c:v>
                </c:pt>
                <c:pt idx="3595">
                  <c:v>13.582187499999009</c:v>
                </c:pt>
                <c:pt idx="3596">
                  <c:v>15.391145833332985</c:v>
                </c:pt>
                <c:pt idx="3597">
                  <c:v>24.528645833334053</c:v>
                </c:pt>
                <c:pt idx="3598">
                  <c:v>42.460937500001023</c:v>
                </c:pt>
                <c:pt idx="3599">
                  <c:v>63.427812500000982</c:v>
                </c:pt>
                <c:pt idx="3600">
                  <c:v>80.921041666666042</c:v>
                </c:pt>
                <c:pt idx="3601">
                  <c:v>88.7806250000001</c:v>
                </c:pt>
                <c:pt idx="3602">
                  <c:v>81.121250000000032</c:v>
                </c:pt>
                <c:pt idx="3603">
                  <c:v>65.564999999999941</c:v>
                </c:pt>
                <c:pt idx="3604">
                  <c:v>50.618854166665983</c:v>
                </c:pt>
                <c:pt idx="3605">
                  <c:v>42.074062499999968</c:v>
                </c:pt>
                <c:pt idx="3606">
                  <c:v>37.079062500000077</c:v>
                </c:pt>
                <c:pt idx="3607">
                  <c:v>34.790000000000077</c:v>
                </c:pt>
                <c:pt idx="3608">
                  <c:v>37.122083333332967</c:v>
                </c:pt>
                <c:pt idx="3609">
                  <c:v>39.614791666667088</c:v>
                </c:pt>
                <c:pt idx="3610">
                  <c:v>41.913229166665928</c:v>
                </c:pt>
                <c:pt idx="3611">
                  <c:v>46.64093749999995</c:v>
                </c:pt>
                <c:pt idx="3612">
                  <c:v>49.760416666667084</c:v>
                </c:pt>
                <c:pt idx="3613">
                  <c:v>52.216874999999959</c:v>
                </c:pt>
                <c:pt idx="3614">
                  <c:v>54.146041666666974</c:v>
                </c:pt>
                <c:pt idx="3615">
                  <c:v>56.578333333334058</c:v>
                </c:pt>
                <c:pt idx="3616">
                  <c:v>58.521979166666938</c:v>
                </c:pt>
                <c:pt idx="3617">
                  <c:v>59.117916666666929</c:v>
                </c:pt>
                <c:pt idx="3618">
                  <c:v>59.247916666667038</c:v>
                </c:pt>
                <c:pt idx="3619">
                  <c:v>60.073437500000068</c:v>
                </c:pt>
                <c:pt idx="3620">
                  <c:v>59.840729166666051</c:v>
                </c:pt>
                <c:pt idx="3621">
                  <c:v>59.342604166667002</c:v>
                </c:pt>
                <c:pt idx="3622">
                  <c:v>59.453854166667952</c:v>
                </c:pt>
                <c:pt idx="3623">
                  <c:v>59.416562499999941</c:v>
                </c:pt>
                <c:pt idx="3624">
                  <c:v>59.431979166666906</c:v>
                </c:pt>
                <c:pt idx="3625">
                  <c:v>58.627187499999991</c:v>
                </c:pt>
                <c:pt idx="3626">
                  <c:v>57.232916666666938</c:v>
                </c:pt>
                <c:pt idx="3627">
                  <c:v>53.780520833333071</c:v>
                </c:pt>
                <c:pt idx="3628">
                  <c:v>44.571562500000027</c:v>
                </c:pt>
                <c:pt idx="3629">
                  <c:v>37.145416666665938</c:v>
                </c:pt>
                <c:pt idx="3630">
                  <c:v>29.281770833334008</c:v>
                </c:pt>
                <c:pt idx="3631">
                  <c:v>18.08333333333303</c:v>
                </c:pt>
                <c:pt idx="3632">
                  <c:v>10.333645833334003</c:v>
                </c:pt>
                <c:pt idx="3633">
                  <c:v>6.8403124999999818</c:v>
                </c:pt>
                <c:pt idx="3634">
                  <c:v>6.0518749999999955</c:v>
                </c:pt>
                <c:pt idx="3635">
                  <c:v>5.8028124999999591</c:v>
                </c:pt>
                <c:pt idx="3636">
                  <c:v>5.7910416666660467</c:v>
                </c:pt>
                <c:pt idx="3637">
                  <c:v>6.6310416666660785</c:v>
                </c:pt>
                <c:pt idx="3638">
                  <c:v>11.051562499999932</c:v>
                </c:pt>
                <c:pt idx="3639">
                  <c:v>4.7510416666669926</c:v>
                </c:pt>
                <c:pt idx="3640">
                  <c:v>2.9497916666661013</c:v>
                </c:pt>
                <c:pt idx="3641">
                  <c:v>4.0372916666671017</c:v>
                </c:pt>
                <c:pt idx="3642">
                  <c:v>3.6742708333330256</c:v>
                </c:pt>
                <c:pt idx="3643">
                  <c:v>3.4987499999999727</c:v>
                </c:pt>
                <c:pt idx="3644">
                  <c:v>3.4891666666669607</c:v>
                </c:pt>
                <c:pt idx="3645">
                  <c:v>3.1955208333339442</c:v>
                </c:pt>
                <c:pt idx="3646">
                  <c:v>2.9175000000000182</c:v>
                </c:pt>
                <c:pt idx="3647">
                  <c:v>2.9272916666669744</c:v>
                </c:pt>
                <c:pt idx="3648">
                  <c:v>3.6915625000000318</c:v>
                </c:pt>
                <c:pt idx="3649">
                  <c:v>3.6575000000000273</c:v>
                </c:pt>
                <c:pt idx="3650">
                  <c:v>3.2235416666669607</c:v>
                </c:pt>
                <c:pt idx="3651">
                  <c:v>3.7499999999989768</c:v>
                </c:pt>
                <c:pt idx="3652">
                  <c:v>2.5290625000000091</c:v>
                </c:pt>
                <c:pt idx="3653">
                  <c:v>1.3254166666660012</c:v>
                </c:pt>
                <c:pt idx="3654">
                  <c:v>1.4535416666669789</c:v>
                </c:pt>
                <c:pt idx="3655">
                  <c:v>0.56781249999994543</c:v>
                </c:pt>
                <c:pt idx="3656">
                  <c:v>0.25187500000095042</c:v>
                </c:pt>
                <c:pt idx="3657">
                  <c:v>-0.17572916666699712</c:v>
                </c:pt>
                <c:pt idx="3658">
                  <c:v>0.15718750000104365</c:v>
                </c:pt>
                <c:pt idx="3659">
                  <c:v>0.23197916666703122</c:v>
                </c:pt>
                <c:pt idx="3660">
                  <c:v>0.21614583333399651</c:v>
                </c:pt>
                <c:pt idx="3661">
                  <c:v>0.45052083333399651</c:v>
                </c:pt>
                <c:pt idx="3662">
                  <c:v>0.13812500000000227</c:v>
                </c:pt>
                <c:pt idx="3663">
                  <c:v>0.35104166666701531</c:v>
                </c:pt>
                <c:pt idx="3664">
                  <c:v>0.41312499999997954</c:v>
                </c:pt>
                <c:pt idx="3665">
                  <c:v>0.25468749999998863</c:v>
                </c:pt>
                <c:pt idx="3666">
                  <c:v>0.58895833333298242</c:v>
                </c:pt>
                <c:pt idx="3667">
                  <c:v>0.27458333333396467</c:v>
                </c:pt>
                <c:pt idx="3668">
                  <c:v>0.30843750000002501</c:v>
                </c:pt>
                <c:pt idx="3669">
                  <c:v>0.2244791666669812</c:v>
                </c:pt>
                <c:pt idx="3670">
                  <c:v>0.79468749999995225</c:v>
                </c:pt>
                <c:pt idx="3671">
                  <c:v>0.54531249999899956</c:v>
                </c:pt>
                <c:pt idx="3672">
                  <c:v>0.17135416666695846</c:v>
                </c:pt>
                <c:pt idx="3673">
                  <c:v>0.21645833333400333</c:v>
                </c:pt>
                <c:pt idx="3674">
                  <c:v>0.44437500000003638</c:v>
                </c:pt>
                <c:pt idx="3675">
                  <c:v>0.29135416666599667</c:v>
                </c:pt>
                <c:pt idx="3676">
                  <c:v>0.7448958333329756</c:v>
                </c:pt>
                <c:pt idx="3677">
                  <c:v>0.58843749999999773</c:v>
                </c:pt>
                <c:pt idx="3678">
                  <c:v>0.41302083333300743</c:v>
                </c:pt>
                <c:pt idx="3679">
                  <c:v>0.3073958333329756</c:v>
                </c:pt>
                <c:pt idx="3680">
                  <c:v>0.26677083333396467</c:v>
                </c:pt>
                <c:pt idx="3681">
                  <c:v>9.5312500001000444E-2</c:v>
                </c:pt>
                <c:pt idx="3682">
                  <c:v>0.13270833333297105</c:v>
                </c:pt>
                <c:pt idx="3683">
                  <c:v>0.57197916666694937</c:v>
                </c:pt>
                <c:pt idx="3684">
                  <c:v>1.4427083333329733</c:v>
                </c:pt>
                <c:pt idx="3685">
                  <c:v>1.6918749999999818</c:v>
                </c:pt>
                <c:pt idx="3686">
                  <c:v>2.2977083333329915</c:v>
                </c:pt>
                <c:pt idx="3687">
                  <c:v>2.1041666666660035</c:v>
                </c:pt>
                <c:pt idx="3688">
                  <c:v>-33.055312500000014</c:v>
                </c:pt>
                <c:pt idx="3689">
                  <c:v>-25.36749999999995</c:v>
                </c:pt>
                <c:pt idx="3690">
                  <c:v>-10.839687499999968</c:v>
                </c:pt>
                <c:pt idx="3691">
                  <c:v>-4.2734375</c:v>
                </c:pt>
                <c:pt idx="3692">
                  <c:v>0.56552083333303926</c:v>
                </c:pt>
                <c:pt idx="3693">
                  <c:v>1.0664583333339124</c:v>
                </c:pt>
                <c:pt idx="3694">
                  <c:v>0.91583333333301198</c:v>
                </c:pt>
                <c:pt idx="3695">
                  <c:v>2.2704166666670744</c:v>
                </c:pt>
                <c:pt idx="3696">
                  <c:v>2.4055208333340943</c:v>
                </c:pt>
                <c:pt idx="3697">
                  <c:v>2.3376041666668925</c:v>
                </c:pt>
                <c:pt idx="3698">
                  <c:v>2.4754166666670017</c:v>
                </c:pt>
                <c:pt idx="3699">
                  <c:v>2.8942708333329392</c:v>
                </c:pt>
                <c:pt idx="3700">
                  <c:v>3.0380208333340306</c:v>
                </c:pt>
                <c:pt idx="3701">
                  <c:v>3.9245833333329756</c:v>
                </c:pt>
                <c:pt idx="3702">
                  <c:v>2.7806249999999864</c:v>
                </c:pt>
                <c:pt idx="3703">
                  <c:v>3.0725000000001046</c:v>
                </c:pt>
                <c:pt idx="3704">
                  <c:v>3.4563541666669835</c:v>
                </c:pt>
                <c:pt idx="3705">
                  <c:v>3.229999999998995</c:v>
                </c:pt>
                <c:pt idx="3706">
                  <c:v>3.3879166666680476</c:v>
                </c:pt>
                <c:pt idx="3707">
                  <c:v>4.9095833333340124</c:v>
                </c:pt>
                <c:pt idx="3708">
                  <c:v>4.3878124999999955</c:v>
                </c:pt>
                <c:pt idx="3709">
                  <c:v>2.9010416666660603</c:v>
                </c:pt>
                <c:pt idx="3710">
                  <c:v>2.4006249999999909</c:v>
                </c:pt>
                <c:pt idx="3711">
                  <c:v>3.2622916666659876</c:v>
                </c:pt>
                <c:pt idx="3712">
                  <c:v>2.1759375000009413</c:v>
                </c:pt>
                <c:pt idx="3713">
                  <c:v>1.3583333333340306</c:v>
                </c:pt>
                <c:pt idx="3714">
                  <c:v>1.4524999999999864</c:v>
                </c:pt>
                <c:pt idx="3715">
                  <c:v>1.0391666666669153</c:v>
                </c:pt>
                <c:pt idx="3716">
                  <c:v>0.2554166666659512</c:v>
                </c:pt>
                <c:pt idx="3717">
                  <c:v>0.63906250000002274</c:v>
                </c:pt>
                <c:pt idx="3718">
                  <c:v>1.1084375000000364</c:v>
                </c:pt>
                <c:pt idx="3719">
                  <c:v>1.1563541666680521</c:v>
                </c:pt>
                <c:pt idx="3720">
                  <c:v>0.64239583333392147</c:v>
                </c:pt>
                <c:pt idx="3721">
                  <c:v>0.34031249999998181</c:v>
                </c:pt>
                <c:pt idx="3722">
                  <c:v>0.30750000000000455</c:v>
                </c:pt>
                <c:pt idx="3723">
                  <c:v>0.26843750000091404</c:v>
                </c:pt>
                <c:pt idx="3724">
                  <c:v>0.490729166666938</c:v>
                </c:pt>
                <c:pt idx="3725">
                  <c:v>0.5363541666670244</c:v>
                </c:pt>
                <c:pt idx="3726">
                  <c:v>0.35864583333193423</c:v>
                </c:pt>
                <c:pt idx="3727">
                  <c:v>0.4494791666660376</c:v>
                </c:pt>
                <c:pt idx="3728">
                  <c:v>0.47708333333298469</c:v>
                </c:pt>
                <c:pt idx="3729">
                  <c:v>0.9560416666670335</c:v>
                </c:pt>
                <c:pt idx="3730">
                  <c:v>1.4865625000010141</c:v>
                </c:pt>
                <c:pt idx="3731">
                  <c:v>2.2484375000000227</c:v>
                </c:pt>
                <c:pt idx="3732">
                  <c:v>1.9840624999990268</c:v>
                </c:pt>
                <c:pt idx="3733">
                  <c:v>1.5812500000000682</c:v>
                </c:pt>
                <c:pt idx="3734">
                  <c:v>0.67979166666702895</c:v>
                </c:pt>
                <c:pt idx="3735">
                  <c:v>0.28541666666694709</c:v>
                </c:pt>
                <c:pt idx="3736">
                  <c:v>0.28843749999998636</c:v>
                </c:pt>
                <c:pt idx="3737">
                  <c:v>0.29166666666594665</c:v>
                </c:pt>
                <c:pt idx="3738">
                  <c:v>0.53458333333298924</c:v>
                </c:pt>
                <c:pt idx="3739">
                  <c:v>0.60958333333303472</c:v>
                </c:pt>
                <c:pt idx="3740">
                  <c:v>0.64489583333306655</c:v>
                </c:pt>
                <c:pt idx="3741">
                  <c:v>0.7202083333339715</c:v>
                </c:pt>
                <c:pt idx="3742">
                  <c:v>0.69729166666695619</c:v>
                </c:pt>
                <c:pt idx="3743">
                  <c:v>0.87916666666706078</c:v>
                </c:pt>
                <c:pt idx="3744">
                  <c:v>0.45552083333393512</c:v>
                </c:pt>
                <c:pt idx="3745">
                  <c:v>1.1593749999999545</c:v>
                </c:pt>
                <c:pt idx="3746">
                  <c:v>1.8326041666659876</c:v>
                </c:pt>
                <c:pt idx="3747">
                  <c:v>2.1841666666670108</c:v>
                </c:pt>
                <c:pt idx="3748">
                  <c:v>1.6433333333330893</c:v>
                </c:pt>
                <c:pt idx="3749">
                  <c:v>0.42010416666607853</c:v>
                </c:pt>
                <c:pt idx="3750">
                  <c:v>0.8440624999989268</c:v>
                </c:pt>
                <c:pt idx="3751">
                  <c:v>1.1932291666679475</c:v>
                </c:pt>
                <c:pt idx="3752">
                  <c:v>1.2696875000000318</c:v>
                </c:pt>
                <c:pt idx="3753">
                  <c:v>0.9658333333329665</c:v>
                </c:pt>
                <c:pt idx="3754">
                  <c:v>0.1865624999990132</c:v>
                </c:pt>
                <c:pt idx="3755">
                  <c:v>-0.14562499999999545</c:v>
                </c:pt>
                <c:pt idx="3756">
                  <c:v>-0.4060416666659421</c:v>
                </c:pt>
                <c:pt idx="3757">
                  <c:v>-0.2507291666669289</c:v>
                </c:pt>
                <c:pt idx="3758">
                  <c:v>-2.2916666670198538E-3</c:v>
                </c:pt>
                <c:pt idx="3759">
                  <c:v>-0.14510416666598758</c:v>
                </c:pt>
                <c:pt idx="3760">
                  <c:v>-8.2291666665923913E-2</c:v>
                </c:pt>
                <c:pt idx="3761">
                  <c:v>-0.71770833333300743</c:v>
                </c:pt>
                <c:pt idx="3762">
                  <c:v>-1.6413541666669289</c:v>
                </c:pt>
                <c:pt idx="3763">
                  <c:v>-2.4685416666669653</c:v>
                </c:pt>
                <c:pt idx="3764">
                  <c:v>-2.779791666666938</c:v>
                </c:pt>
                <c:pt idx="3765">
                  <c:v>-3.0207291666680476</c:v>
                </c:pt>
                <c:pt idx="3766">
                  <c:v>-3.1323958333330211</c:v>
                </c:pt>
                <c:pt idx="3767">
                  <c:v>-2.9221875000000637</c:v>
                </c:pt>
                <c:pt idx="3768">
                  <c:v>2.6451041666659876</c:v>
                </c:pt>
                <c:pt idx="3769">
                  <c:v>2.5413541666670199</c:v>
                </c:pt>
                <c:pt idx="3770">
                  <c:v>2.8422916666670517</c:v>
                </c:pt>
                <c:pt idx="3771">
                  <c:v>1.3431249999999864</c:v>
                </c:pt>
                <c:pt idx="3772">
                  <c:v>0.63656249999996817</c:v>
                </c:pt>
                <c:pt idx="3773">
                  <c:v>1.4397916666670199</c:v>
                </c:pt>
                <c:pt idx="3774">
                  <c:v>3.2447916666660603</c:v>
                </c:pt>
                <c:pt idx="3775">
                  <c:v>-0.15354166666804758</c:v>
                </c:pt>
                <c:pt idx="3776">
                  <c:v>-9.4356250000009823</c:v>
                </c:pt>
                <c:pt idx="3777">
                  <c:v>35.690624999999955</c:v>
                </c:pt>
                <c:pt idx="3778">
                  <c:v>3.9340624999999818</c:v>
                </c:pt>
                <c:pt idx="3779">
                  <c:v>11.327708333333021</c:v>
                </c:pt>
                <c:pt idx="3780">
                  <c:v>14.088958333334006</c:v>
                </c:pt>
                <c:pt idx="3781">
                  <c:v>29.0234375</c:v>
                </c:pt>
                <c:pt idx="3782">
                  <c:v>17.93687500000101</c:v>
                </c:pt>
                <c:pt idx="3783">
                  <c:v>10.987812500000018</c:v>
                </c:pt>
                <c:pt idx="3784">
                  <c:v>-6.7635416666660149</c:v>
                </c:pt>
                <c:pt idx="3785">
                  <c:v>-17.381979166667008</c:v>
                </c:pt>
                <c:pt idx="3786">
                  <c:v>-16.334791666667002</c:v>
                </c:pt>
                <c:pt idx="3787">
                  <c:v>-17.798958333333985</c:v>
                </c:pt>
                <c:pt idx="3788">
                  <c:v>-10.576250000000016</c:v>
                </c:pt>
                <c:pt idx="3789">
                  <c:v>8.892395833333012</c:v>
                </c:pt>
                <c:pt idx="3790">
                  <c:v>2.9647916666669971</c:v>
                </c:pt>
                <c:pt idx="3791">
                  <c:v>27.969583333332992</c:v>
                </c:pt>
                <c:pt idx="3792">
                  <c:v>-44.962604166666949</c:v>
                </c:pt>
                <c:pt idx="3793">
                  <c:v>-1.3088541666670039</c:v>
                </c:pt>
                <c:pt idx="3794">
                  <c:v>1.4918749999999932</c:v>
                </c:pt>
                <c:pt idx="3795">
                  <c:v>1.4072916666669926</c:v>
                </c:pt>
                <c:pt idx="3796">
                  <c:v>0.49479166666600349</c:v>
                </c:pt>
                <c:pt idx="3797">
                  <c:v>-0.25531250000000227</c:v>
                </c:pt>
                <c:pt idx="3798">
                  <c:v>1.1733333333330052</c:v>
                </c:pt>
                <c:pt idx="3799">
                  <c:v>0.41677083333399878</c:v>
                </c:pt>
                <c:pt idx="3800">
                  <c:v>-0.64093750000000682</c:v>
                </c:pt>
                <c:pt idx="3801">
                  <c:v>0.12833333333401242</c:v>
                </c:pt>
                <c:pt idx="3802">
                  <c:v>1.6821874999999977</c:v>
                </c:pt>
                <c:pt idx="3803">
                  <c:v>1.9791666666669698</c:v>
                </c:pt>
                <c:pt idx="3804">
                  <c:v>4.8052083333329847</c:v>
                </c:pt>
                <c:pt idx="3805">
                  <c:v>8.4623958333340283</c:v>
                </c:pt>
                <c:pt idx="3806">
                  <c:v>12.464062500000011</c:v>
                </c:pt>
                <c:pt idx="3807">
                  <c:v>12.465729166666961</c:v>
                </c:pt>
                <c:pt idx="3808">
                  <c:v>11.700312499999995</c:v>
                </c:pt>
                <c:pt idx="3809">
                  <c:v>4.3821875000000432</c:v>
                </c:pt>
                <c:pt idx="3810">
                  <c:v>-1.9653125000000387</c:v>
                </c:pt>
                <c:pt idx="3811">
                  <c:v>-3.9384374999999636</c:v>
                </c:pt>
                <c:pt idx="3812">
                  <c:v>-4.7876041666669664</c:v>
                </c:pt>
                <c:pt idx="3813">
                  <c:v>-0.97229166666701872</c:v>
                </c:pt>
                <c:pt idx="3814">
                  <c:v>-1.5055208333329801</c:v>
                </c:pt>
                <c:pt idx="3815">
                  <c:v>-1.0729166666669983</c:v>
                </c:pt>
                <c:pt idx="3816">
                  <c:v>-0.10927083333299947</c:v>
                </c:pt>
                <c:pt idx="3817">
                  <c:v>0.1508333333329972</c:v>
                </c:pt>
                <c:pt idx="3818">
                  <c:v>0.19156250000000341</c:v>
                </c:pt>
                <c:pt idx="3819">
                  <c:v>0.21468749999999659</c:v>
                </c:pt>
                <c:pt idx="3820">
                  <c:v>0.30531250000001364</c:v>
                </c:pt>
                <c:pt idx="3821">
                  <c:v>0.25041666666700735</c:v>
                </c:pt>
                <c:pt idx="3822">
                  <c:v>0.21375000000000455</c:v>
                </c:pt>
                <c:pt idx="3823">
                  <c:v>0.14822916666599895</c:v>
                </c:pt>
                <c:pt idx="3824">
                  <c:v>3.7916666667001664E-2</c:v>
                </c:pt>
                <c:pt idx="3825">
                  <c:v>-5.3124999999994316E-2</c:v>
                </c:pt>
                <c:pt idx="3826">
                  <c:v>-6.2604166667000527E-2</c:v>
                </c:pt>
                <c:pt idx="3827">
                  <c:v>-1.4479166667001664E-2</c:v>
                </c:pt>
                <c:pt idx="3828">
                  <c:v>1.3541666660046303E-3</c:v>
                </c:pt>
                <c:pt idx="3829">
                  <c:v>0.32614583333401015</c:v>
                </c:pt>
                <c:pt idx="3830">
                  <c:v>0.46625000000000227</c:v>
                </c:pt>
                <c:pt idx="3831">
                  <c:v>-4.8958333332990378E-2</c:v>
                </c:pt>
                <c:pt idx="3832">
                  <c:v>-0.26031250000002615</c:v>
                </c:pt>
                <c:pt idx="3833">
                  <c:v>8.6562500000013642E-2</c:v>
                </c:pt>
                <c:pt idx="3834">
                  <c:v>1.3577083333329938</c:v>
                </c:pt>
                <c:pt idx="3835">
                  <c:v>1.2956250000000011</c:v>
                </c:pt>
                <c:pt idx="3836">
                  <c:v>2.2063541666659887</c:v>
                </c:pt>
                <c:pt idx="3837">
                  <c:v>3.0935416666670221</c:v>
                </c:pt>
                <c:pt idx="3838">
                  <c:v>3.0752083333329949</c:v>
                </c:pt>
                <c:pt idx="3839">
                  <c:v>2.0402083333329983</c:v>
                </c:pt>
                <c:pt idx="3840">
                  <c:v>2.2857291666670108</c:v>
                </c:pt>
                <c:pt idx="3841">
                  <c:v>2.1776041666670096</c:v>
                </c:pt>
                <c:pt idx="3842">
                  <c:v>1.7534374999999898</c:v>
                </c:pt>
                <c:pt idx="3843">
                  <c:v>0.75885416666599781</c:v>
                </c:pt>
                <c:pt idx="3844">
                  <c:v>1.3065625000000125</c:v>
                </c:pt>
                <c:pt idx="3845">
                  <c:v>1.9922916666659773</c:v>
                </c:pt>
                <c:pt idx="3846">
                  <c:v>-0.18697916666599212</c:v>
                </c:pt>
                <c:pt idx="3847">
                  <c:v>-0.26166666666600236</c:v>
                </c:pt>
                <c:pt idx="3848">
                  <c:v>-7.916666667000527E-3</c:v>
                </c:pt>
                <c:pt idx="3849">
                  <c:v>-0.1373958333329881</c:v>
                </c:pt>
                <c:pt idx="3850">
                  <c:v>0.29062500000000568</c:v>
                </c:pt>
                <c:pt idx="3851">
                  <c:v>5.3437500000001137E-2</c:v>
                </c:pt>
                <c:pt idx="3852">
                  <c:v>-0.47208333333298924</c:v>
                </c:pt>
                <c:pt idx="3853">
                  <c:v>9.1979166665993262E-2</c:v>
                </c:pt>
                <c:pt idx="3854">
                  <c:v>0.22968749999998295</c:v>
                </c:pt>
                <c:pt idx="3855">
                  <c:v>0.18916666666700621</c:v>
                </c:pt>
                <c:pt idx="3856">
                  <c:v>-8.8541666666998253E-2</c:v>
                </c:pt>
                <c:pt idx="3857">
                  <c:v>0.69260416666699598</c:v>
                </c:pt>
                <c:pt idx="3858">
                  <c:v>0.32083333333400788</c:v>
                </c:pt>
                <c:pt idx="3859">
                  <c:v>0.62406250000000796</c:v>
                </c:pt>
                <c:pt idx="3860">
                  <c:v>2.0208333332988104E-2</c:v>
                </c:pt>
                <c:pt idx="3861">
                  <c:v>0.76177083333300288</c:v>
                </c:pt>
                <c:pt idx="3862">
                  <c:v>2.2860416666669892</c:v>
                </c:pt>
                <c:pt idx="3863">
                  <c:v>2.446249999999992</c:v>
                </c:pt>
                <c:pt idx="3864">
                  <c:v>2.3946875000000034</c:v>
                </c:pt>
                <c:pt idx="3865">
                  <c:v>2.4252083333330177</c:v>
                </c:pt>
                <c:pt idx="3866">
                  <c:v>2.2383333333340261</c:v>
                </c:pt>
                <c:pt idx="3867">
                  <c:v>0.24385416666700621</c:v>
                </c:pt>
                <c:pt idx="3868">
                  <c:v>0.15916666666601031</c:v>
                </c:pt>
                <c:pt idx="3869">
                  <c:v>0.88145833333300061</c:v>
                </c:pt>
                <c:pt idx="3870">
                  <c:v>0.86083333333297674</c:v>
                </c:pt>
                <c:pt idx="3871">
                  <c:v>1.0656249999999829</c:v>
                </c:pt>
                <c:pt idx="3872">
                  <c:v>0.86218750000000455</c:v>
                </c:pt>
                <c:pt idx="3873">
                  <c:v>0.85427083333300402</c:v>
                </c:pt>
                <c:pt idx="3874">
                  <c:v>1.1062500000000171</c:v>
                </c:pt>
                <c:pt idx="3875">
                  <c:v>1.2471874999999955</c:v>
                </c:pt>
                <c:pt idx="3876">
                  <c:v>1.2355208333340215</c:v>
                </c:pt>
                <c:pt idx="3877">
                  <c:v>1.4302083333330131</c:v>
                </c:pt>
                <c:pt idx="3878">
                  <c:v>1.178645833332979</c:v>
                </c:pt>
                <c:pt idx="3879">
                  <c:v>0.40333333333398969</c:v>
                </c:pt>
                <c:pt idx="3880">
                  <c:v>1.9604166666660205</c:v>
                </c:pt>
                <c:pt idx="3881">
                  <c:v>1.9369791666669869</c:v>
                </c:pt>
                <c:pt idx="3882">
                  <c:v>1.8323958333340045</c:v>
                </c:pt>
                <c:pt idx="3883">
                  <c:v>1.6251041666670005</c:v>
                </c:pt>
                <c:pt idx="3884">
                  <c:v>1.3230208333329756</c:v>
                </c:pt>
                <c:pt idx="3885">
                  <c:v>0.61166666666699143</c:v>
                </c:pt>
                <c:pt idx="3886">
                  <c:v>0.74885416666700166</c:v>
                </c:pt>
                <c:pt idx="3887">
                  <c:v>0.98281249999999432</c:v>
                </c:pt>
                <c:pt idx="3888">
                  <c:v>0.30500000000000682</c:v>
                </c:pt>
                <c:pt idx="3889">
                  <c:v>0.30687500000098566</c:v>
                </c:pt>
                <c:pt idx="3890">
                  <c:v>0.40427083333301539</c:v>
                </c:pt>
                <c:pt idx="3891">
                  <c:v>0.51875000000001137</c:v>
                </c:pt>
                <c:pt idx="3892">
                  <c:v>0.58885416666598189</c:v>
                </c:pt>
                <c:pt idx="3893">
                  <c:v>0.74489583333300402</c:v>
                </c:pt>
                <c:pt idx="3894">
                  <c:v>0.92927083333296423</c:v>
                </c:pt>
                <c:pt idx="3895">
                  <c:v>0.21395833333301084</c:v>
                </c:pt>
                <c:pt idx="3896">
                  <c:v>0.15958333333298924</c:v>
                </c:pt>
                <c:pt idx="3897">
                  <c:v>1.0507291666669971</c:v>
                </c:pt>
                <c:pt idx="3898">
                  <c:v>0.66166666666697438</c:v>
                </c:pt>
                <c:pt idx="3899">
                  <c:v>0.60635416666701758</c:v>
                </c:pt>
                <c:pt idx="3900">
                  <c:v>0.53145833333400105</c:v>
                </c:pt>
                <c:pt idx="3901">
                  <c:v>0.36427083333398969</c:v>
                </c:pt>
                <c:pt idx="3902">
                  <c:v>0.30333333333402379</c:v>
                </c:pt>
                <c:pt idx="3903">
                  <c:v>0.40104166666696983</c:v>
                </c:pt>
                <c:pt idx="3904">
                  <c:v>0.45624999999995453</c:v>
                </c:pt>
                <c:pt idx="3905">
                  <c:v>0.44718749999998408</c:v>
                </c:pt>
                <c:pt idx="3906">
                  <c:v>0.42166666666599895</c:v>
                </c:pt>
                <c:pt idx="3907">
                  <c:v>0.49604166666597393</c:v>
                </c:pt>
                <c:pt idx="3908">
                  <c:v>0.69937500000099817</c:v>
                </c:pt>
                <c:pt idx="3909">
                  <c:v>0.88999999999998636</c:v>
                </c:pt>
                <c:pt idx="3910">
                  <c:v>0.80083333333402607</c:v>
                </c:pt>
                <c:pt idx="3911">
                  <c:v>0.66093749999998863</c:v>
                </c:pt>
                <c:pt idx="3912">
                  <c:v>0.60906249999999318</c:v>
                </c:pt>
                <c:pt idx="3913">
                  <c:v>0.72802083333402834</c:v>
                </c:pt>
                <c:pt idx="3914">
                  <c:v>0.82270833333296878</c:v>
                </c:pt>
                <c:pt idx="3915">
                  <c:v>0.69708333333397832</c:v>
                </c:pt>
                <c:pt idx="3916">
                  <c:v>0.27760416666598076</c:v>
                </c:pt>
                <c:pt idx="3917">
                  <c:v>6.8749999999795364E-3</c:v>
                </c:pt>
                <c:pt idx="3918">
                  <c:v>-3.3541666667019854E-2</c:v>
                </c:pt>
                <c:pt idx="3919">
                  <c:v>2.9166666669766528E-3</c:v>
                </c:pt>
                <c:pt idx="3920">
                  <c:v>0.11822916666699257</c:v>
                </c:pt>
                <c:pt idx="3921">
                  <c:v>0.13156250000002956</c:v>
                </c:pt>
                <c:pt idx="3922">
                  <c:v>0.28072916666701531</c:v>
                </c:pt>
                <c:pt idx="3923">
                  <c:v>0.26885416666698347</c:v>
                </c:pt>
                <c:pt idx="3924">
                  <c:v>6.8229166667038044E-2</c:v>
                </c:pt>
                <c:pt idx="3925">
                  <c:v>1.6842708333329597</c:v>
                </c:pt>
                <c:pt idx="3926">
                  <c:v>0.31687499999998181</c:v>
                </c:pt>
                <c:pt idx="3927">
                  <c:v>-1.056666666667013</c:v>
                </c:pt>
                <c:pt idx="3928">
                  <c:v>3.6044791666660103</c:v>
                </c:pt>
                <c:pt idx="3929">
                  <c:v>8.8124999999990905E-2</c:v>
                </c:pt>
                <c:pt idx="3930">
                  <c:v>0.19958333333397604</c:v>
                </c:pt>
                <c:pt idx="3931">
                  <c:v>0.11989583333399878</c:v>
                </c:pt>
                <c:pt idx="3932">
                  <c:v>0.11416666666593756</c:v>
                </c:pt>
                <c:pt idx="3933">
                  <c:v>8.770833333403516E-2</c:v>
                </c:pt>
                <c:pt idx="3934">
                  <c:v>-8.0520833332911934E-2</c:v>
                </c:pt>
                <c:pt idx="3935">
                  <c:v>0.69406249999997272</c:v>
                </c:pt>
                <c:pt idx="3936">
                  <c:v>1.0892708333340124</c:v>
                </c:pt>
                <c:pt idx="3937">
                  <c:v>0.74541666666698347</c:v>
                </c:pt>
                <c:pt idx="3938">
                  <c:v>0.98781250000104137</c:v>
                </c:pt>
                <c:pt idx="3939">
                  <c:v>2.1142708333329665</c:v>
                </c:pt>
                <c:pt idx="3940">
                  <c:v>2.228229166665983</c:v>
                </c:pt>
                <c:pt idx="3941">
                  <c:v>1.6192708333339851</c:v>
                </c:pt>
                <c:pt idx="3942">
                  <c:v>1.2214583333329756</c:v>
                </c:pt>
                <c:pt idx="3943">
                  <c:v>1.3790625000000318</c:v>
                </c:pt>
                <c:pt idx="3944">
                  <c:v>1.2044791666669425</c:v>
                </c:pt>
                <c:pt idx="3945">
                  <c:v>1.8466666666670335</c:v>
                </c:pt>
                <c:pt idx="3946">
                  <c:v>0.87822916666698347</c:v>
                </c:pt>
                <c:pt idx="3947">
                  <c:v>1.2076041666670108</c:v>
                </c:pt>
                <c:pt idx="3948">
                  <c:v>1.1906250000000682</c:v>
                </c:pt>
                <c:pt idx="3949">
                  <c:v>1.1073958333330438</c:v>
                </c:pt>
                <c:pt idx="3950">
                  <c:v>2.526666666666074</c:v>
                </c:pt>
                <c:pt idx="3951">
                  <c:v>2.6309375000000728</c:v>
                </c:pt>
                <c:pt idx="3952">
                  <c:v>3.1670833333339488</c:v>
                </c:pt>
                <c:pt idx="3953">
                  <c:v>1.8933333333329756</c:v>
                </c:pt>
                <c:pt idx="3954">
                  <c:v>1.1194791666670199</c:v>
                </c:pt>
                <c:pt idx="3955">
                  <c:v>1.1166666666659921</c:v>
                </c:pt>
                <c:pt idx="3956">
                  <c:v>0.90312500000004547</c:v>
                </c:pt>
                <c:pt idx="3957">
                  <c:v>0.90031250000004093</c:v>
                </c:pt>
                <c:pt idx="3958">
                  <c:v>1.2390624999999318</c:v>
                </c:pt>
                <c:pt idx="3959">
                  <c:v>3.1532291666669607</c:v>
                </c:pt>
                <c:pt idx="3960">
                  <c:v>65.796979166666006</c:v>
                </c:pt>
                <c:pt idx="3961">
                  <c:v>30.869999999999038</c:v>
                </c:pt>
                <c:pt idx="3962">
                  <c:v>5.2921875000000114</c:v>
                </c:pt>
                <c:pt idx="3963">
                  <c:v>3.4986458333330006</c:v>
                </c:pt>
                <c:pt idx="3964">
                  <c:v>2.8756250000000136</c:v>
                </c:pt>
                <c:pt idx="3965">
                  <c:v>3.2699999999999818</c:v>
                </c:pt>
                <c:pt idx="3966">
                  <c:v>4.4068750000000136</c:v>
                </c:pt>
                <c:pt idx="3967">
                  <c:v>7.1376041666670176</c:v>
                </c:pt>
                <c:pt idx="3968">
                  <c:v>6.1013541666659989</c:v>
                </c:pt>
                <c:pt idx="3969">
                  <c:v>3.0815625000000182</c:v>
                </c:pt>
                <c:pt idx="3970">
                  <c:v>1.9784374999999841</c:v>
                </c:pt>
                <c:pt idx="3971">
                  <c:v>1.6434375000000045</c:v>
                </c:pt>
                <c:pt idx="3972">
                  <c:v>0.85479166666704032</c:v>
                </c:pt>
                <c:pt idx="3973">
                  <c:v>1.6885416666680158</c:v>
                </c:pt>
                <c:pt idx="3974">
                  <c:v>2.3502083333330006</c:v>
                </c:pt>
                <c:pt idx="3975">
                  <c:v>1.3361458333330347</c:v>
                </c:pt>
                <c:pt idx="3976">
                  <c:v>1.4052083333330074</c:v>
                </c:pt>
                <c:pt idx="3977">
                  <c:v>2.0352083333330029</c:v>
                </c:pt>
                <c:pt idx="3978">
                  <c:v>1.5480208333329983</c:v>
                </c:pt>
                <c:pt idx="3979">
                  <c:v>4.3201041666659989</c:v>
                </c:pt>
                <c:pt idx="3980">
                  <c:v>4.8515625</c:v>
                </c:pt>
                <c:pt idx="3981">
                  <c:v>4.1385416666669812</c:v>
                </c:pt>
                <c:pt idx="3982">
                  <c:v>2.0387499999999932</c:v>
                </c:pt>
                <c:pt idx="3983">
                  <c:v>1.5843749999989996</c:v>
                </c:pt>
                <c:pt idx="3984">
                  <c:v>1.8393750000000182</c:v>
                </c:pt>
                <c:pt idx="3985">
                  <c:v>1.2516666666670062</c:v>
                </c:pt>
                <c:pt idx="3986">
                  <c:v>0.8323958333330097</c:v>
                </c:pt>
                <c:pt idx="3987">
                  <c:v>-1.2730208333330211</c:v>
                </c:pt>
                <c:pt idx="3988">
                  <c:v>-0.93562499999995907</c:v>
                </c:pt>
                <c:pt idx="3989">
                  <c:v>-0.3984375</c:v>
                </c:pt>
                <c:pt idx="3990">
                  <c:v>-1.8645833333039263E-2</c:v>
                </c:pt>
                <c:pt idx="3991">
                  <c:v>-0.1519791666669903</c:v>
                </c:pt>
                <c:pt idx="3992">
                  <c:v>0.42062500000002956</c:v>
                </c:pt>
                <c:pt idx="3993">
                  <c:v>-2.5104166667006211E-2</c:v>
                </c:pt>
                <c:pt idx="3994">
                  <c:v>-0.23270833333396013</c:v>
                </c:pt>
                <c:pt idx="3995">
                  <c:v>-1.1593749999999545</c:v>
                </c:pt>
                <c:pt idx="3996">
                  <c:v>-0.92552083333299606</c:v>
                </c:pt>
                <c:pt idx="3997">
                  <c:v>-1.255520833333037</c:v>
                </c:pt>
                <c:pt idx="3998">
                  <c:v>-1.4410416666659671</c:v>
                </c:pt>
                <c:pt idx="3999">
                  <c:v>-1.0391666666669721</c:v>
                </c:pt>
                <c:pt idx="4000">
                  <c:v>-0.63166666666700166</c:v>
                </c:pt>
                <c:pt idx="4001">
                  <c:v>-0.33999999999997499</c:v>
                </c:pt>
                <c:pt idx="4002">
                  <c:v>-0.1761458333330097</c:v>
                </c:pt>
                <c:pt idx="4003">
                  <c:v>-0.13447916666700621</c:v>
                </c:pt>
                <c:pt idx="4004">
                  <c:v>-0.72312500000003865</c:v>
                </c:pt>
                <c:pt idx="4005">
                  <c:v>-7.2499999999990905E-2</c:v>
                </c:pt>
                <c:pt idx="4006">
                  <c:v>0.56260416666702895</c:v>
                </c:pt>
                <c:pt idx="4007">
                  <c:v>0.57187499999997726</c:v>
                </c:pt>
                <c:pt idx="4008">
                  <c:v>0.55020833333298924</c:v>
                </c:pt>
                <c:pt idx="4009">
                  <c:v>-0.12385416666597848</c:v>
                </c:pt>
                <c:pt idx="4010">
                  <c:v>-0.86770833333298469</c:v>
                </c:pt>
                <c:pt idx="4011">
                  <c:v>-0.70656249999996135</c:v>
                </c:pt>
                <c:pt idx="4012">
                  <c:v>-0.4395833333330188</c:v>
                </c:pt>
                <c:pt idx="4013">
                  <c:v>-0.58656250000001364</c:v>
                </c:pt>
                <c:pt idx="4014">
                  <c:v>-0.28802083333300743</c:v>
                </c:pt>
                <c:pt idx="4015">
                  <c:v>-0.15614583333297105</c:v>
                </c:pt>
                <c:pt idx="4016">
                  <c:v>-0.14968750000002728</c:v>
                </c:pt>
                <c:pt idx="4017">
                  <c:v>-0.12968749999998863</c:v>
                </c:pt>
                <c:pt idx="4018">
                  <c:v>0.17145833333398741</c:v>
                </c:pt>
                <c:pt idx="4019">
                  <c:v>0.13125000000002274</c:v>
                </c:pt>
                <c:pt idx="4020">
                  <c:v>-2.0532291666669948</c:v>
                </c:pt>
                <c:pt idx="4021">
                  <c:v>-2.7128124999999841</c:v>
                </c:pt>
                <c:pt idx="4022">
                  <c:v>-0.73364583333301425</c:v>
                </c:pt>
                <c:pt idx="4023">
                  <c:v>-0.39208333333300516</c:v>
                </c:pt>
                <c:pt idx="4024">
                  <c:v>-1.0237500000000068</c:v>
                </c:pt>
                <c:pt idx="4025">
                  <c:v>-0.80583333333299834</c:v>
                </c:pt>
                <c:pt idx="4026">
                  <c:v>-0.67458333333399878</c:v>
                </c:pt>
                <c:pt idx="4027">
                  <c:v>-0.58177083333299606</c:v>
                </c:pt>
                <c:pt idx="4028">
                  <c:v>-0.22354166666696074</c:v>
                </c:pt>
                <c:pt idx="4029">
                  <c:v>-0.14760416666700849</c:v>
                </c:pt>
                <c:pt idx="4030">
                  <c:v>-0.11437499999902911</c:v>
                </c:pt>
                <c:pt idx="4031">
                  <c:v>-0.54124999999999091</c:v>
                </c:pt>
                <c:pt idx="4032">
                  <c:v>-1.1810416666669994</c:v>
                </c:pt>
                <c:pt idx="4033">
                  <c:v>-0.96656249999995225</c:v>
                </c:pt>
                <c:pt idx="4034">
                  <c:v>-0.28177083333304154</c:v>
                </c:pt>
                <c:pt idx="4035">
                  <c:v>0.61166666666696301</c:v>
                </c:pt>
                <c:pt idx="4036">
                  <c:v>0.46322916666701985</c:v>
                </c:pt>
                <c:pt idx="4037">
                  <c:v>-0.22218750000001819</c:v>
                </c:pt>
                <c:pt idx="4038">
                  <c:v>-0.72874999999999091</c:v>
                </c:pt>
                <c:pt idx="4039">
                  <c:v>-0.74958333333296423</c:v>
                </c:pt>
                <c:pt idx="4040">
                  <c:v>-0.63333333333298469</c:v>
                </c:pt>
                <c:pt idx="4041">
                  <c:v>-0.63979166666695164</c:v>
                </c:pt>
                <c:pt idx="4042">
                  <c:v>-0.66687500000000455</c:v>
                </c:pt>
                <c:pt idx="4043">
                  <c:v>-0.72843749999901775</c:v>
                </c:pt>
                <c:pt idx="4044">
                  <c:v>-0.81937500000003638</c:v>
                </c:pt>
                <c:pt idx="4045">
                  <c:v>-0.93541666666601486</c:v>
                </c:pt>
                <c:pt idx="4046">
                  <c:v>-0.75760416666599895</c:v>
                </c:pt>
                <c:pt idx="4047">
                  <c:v>-0.97749999999899728</c:v>
                </c:pt>
                <c:pt idx="4048">
                  <c:v>-0.76718749999997726</c:v>
                </c:pt>
                <c:pt idx="4049">
                  <c:v>-0.67718750000000227</c:v>
                </c:pt>
                <c:pt idx="4050">
                  <c:v>-5.3229166666994843E-2</c:v>
                </c:pt>
                <c:pt idx="4051">
                  <c:v>1.4091666666669767</c:v>
                </c:pt>
                <c:pt idx="4052">
                  <c:v>4.443541666666988</c:v>
                </c:pt>
                <c:pt idx="4053">
                  <c:v>0.3585416666659853</c:v>
                </c:pt>
                <c:pt idx="4054">
                  <c:v>-2.7812499998958629E-2</c:v>
                </c:pt>
                <c:pt idx="4055">
                  <c:v>-0.18510416666703122</c:v>
                </c:pt>
                <c:pt idx="4056">
                  <c:v>-0.24895833333295059</c:v>
                </c:pt>
                <c:pt idx="4057">
                  <c:v>-0.50270833333303244</c:v>
                </c:pt>
                <c:pt idx="4058">
                  <c:v>-0.6144791666670244</c:v>
                </c:pt>
                <c:pt idx="4059">
                  <c:v>-0.82281249999999773</c:v>
                </c:pt>
                <c:pt idx="4060">
                  <c:v>-0.77833333333302335</c:v>
                </c:pt>
                <c:pt idx="4061">
                  <c:v>0.24760416666600804</c:v>
                </c:pt>
                <c:pt idx="4062">
                  <c:v>0.28312499999998408</c:v>
                </c:pt>
                <c:pt idx="4063">
                  <c:v>0.17718750000000227</c:v>
                </c:pt>
                <c:pt idx="4064">
                  <c:v>-7.2916666667026675E-2</c:v>
                </c:pt>
                <c:pt idx="4065">
                  <c:v>-0.58072916666702667</c:v>
                </c:pt>
                <c:pt idx="4066">
                  <c:v>-0.75229166666701985</c:v>
                </c:pt>
                <c:pt idx="4067">
                  <c:v>-0.79718750000000682</c:v>
                </c:pt>
                <c:pt idx="4068">
                  <c:v>-0.80364583333300743</c:v>
                </c:pt>
                <c:pt idx="4069">
                  <c:v>-0.95156250000098908</c:v>
                </c:pt>
                <c:pt idx="4070">
                  <c:v>-0.87666666666700621</c:v>
                </c:pt>
                <c:pt idx="4071">
                  <c:v>-0.84406250000097316</c:v>
                </c:pt>
                <c:pt idx="4072">
                  <c:v>-1.7593750000010004</c:v>
                </c:pt>
                <c:pt idx="4073">
                  <c:v>-1.9952083333320161</c:v>
                </c:pt>
                <c:pt idx="4074">
                  <c:v>-2.0080208333329779</c:v>
                </c:pt>
                <c:pt idx="4075">
                  <c:v>-2.5258333333330256</c:v>
                </c:pt>
                <c:pt idx="4076">
                  <c:v>-2.474479166665958</c:v>
                </c:pt>
                <c:pt idx="4077">
                  <c:v>-1.7572916666659921</c:v>
                </c:pt>
                <c:pt idx="4078">
                  <c:v>-0.89218749999901092</c:v>
                </c:pt>
                <c:pt idx="4079">
                  <c:v>-0.48614583333301198</c:v>
                </c:pt>
                <c:pt idx="4080">
                  <c:v>-0.23041666666699712</c:v>
                </c:pt>
                <c:pt idx="4081">
                  <c:v>13.823749999999961</c:v>
                </c:pt>
                <c:pt idx="4082">
                  <c:v>-8.1838541666660376</c:v>
                </c:pt>
                <c:pt idx="4083">
                  <c:v>-0.54927083333302562</c:v>
                </c:pt>
                <c:pt idx="4084">
                  <c:v>-0.40260416666592391</c:v>
                </c:pt>
                <c:pt idx="4085">
                  <c:v>-1.9509375000000091</c:v>
                </c:pt>
                <c:pt idx="4086">
                  <c:v>-1.6539583333329801</c:v>
                </c:pt>
                <c:pt idx="4087">
                  <c:v>-0.41052083333295286</c:v>
                </c:pt>
                <c:pt idx="4088">
                  <c:v>0.39927083333293467</c:v>
                </c:pt>
                <c:pt idx="4089">
                  <c:v>-0.36333333333391238</c:v>
                </c:pt>
                <c:pt idx="4090">
                  <c:v>-0.31177083333398059</c:v>
                </c:pt>
                <c:pt idx="4091">
                  <c:v>-0.17802083333208429</c:v>
                </c:pt>
                <c:pt idx="4092">
                  <c:v>-1.6250000000013642E-2</c:v>
                </c:pt>
                <c:pt idx="4093">
                  <c:v>8.6458333320251768E-3</c:v>
                </c:pt>
                <c:pt idx="4094">
                  <c:v>2.6979166666933452E-2</c:v>
                </c:pt>
                <c:pt idx="4095">
                  <c:v>-0.10260416666699257</c:v>
                </c:pt>
                <c:pt idx="4096">
                  <c:v>-0.18447916666707442</c:v>
                </c:pt>
                <c:pt idx="4097">
                  <c:v>8.9999999999008651E-2</c:v>
                </c:pt>
                <c:pt idx="4098">
                  <c:v>0.19218750000106866</c:v>
                </c:pt>
                <c:pt idx="4099">
                  <c:v>-0.20031249999999545</c:v>
                </c:pt>
                <c:pt idx="4100">
                  <c:v>-0.29166666666594665</c:v>
                </c:pt>
                <c:pt idx="4101">
                  <c:v>-0.18166666666604669</c:v>
                </c:pt>
                <c:pt idx="4102">
                  <c:v>-9.2708333330620007E-3</c:v>
                </c:pt>
                <c:pt idx="4103">
                  <c:v>-0.50062500000092314</c:v>
                </c:pt>
                <c:pt idx="4104">
                  <c:v>-2.4895833333971495E-2</c:v>
                </c:pt>
                <c:pt idx="4105">
                  <c:v>-2.7916666665987577E-2</c:v>
                </c:pt>
                <c:pt idx="4106">
                  <c:v>-4.8333333333062001E-2</c:v>
                </c:pt>
                <c:pt idx="4107">
                  <c:v>1.218749999998181E-2</c:v>
                </c:pt>
                <c:pt idx="4108">
                  <c:v>-3.7500000009913492E-3</c:v>
                </c:pt>
                <c:pt idx="4109">
                  <c:v>-9.302083333398059E-2</c:v>
                </c:pt>
                <c:pt idx="4110">
                  <c:v>0.28875000000005002</c:v>
                </c:pt>
                <c:pt idx="4111">
                  <c:v>0.61406249999902229</c:v>
                </c:pt>
                <c:pt idx="4112">
                  <c:v>5.8750000000031832E-2</c:v>
                </c:pt>
                <c:pt idx="4113">
                  <c:v>0.85187500000097316</c:v>
                </c:pt>
                <c:pt idx="4114">
                  <c:v>1.173333333333062</c:v>
                </c:pt>
                <c:pt idx="4115">
                  <c:v>2.5624999999990905E-2</c:v>
                </c:pt>
                <c:pt idx="4116">
                  <c:v>0.23249999999995907</c:v>
                </c:pt>
                <c:pt idx="4117">
                  <c:v>1.301250000001005</c:v>
                </c:pt>
                <c:pt idx="4118">
                  <c:v>3.2800000000000864</c:v>
                </c:pt>
                <c:pt idx="4119">
                  <c:v>3.5673958333330802</c:v>
                </c:pt>
                <c:pt idx="4120">
                  <c:v>2.0944791666670426</c:v>
                </c:pt>
                <c:pt idx="4121">
                  <c:v>0.81156250000094587</c:v>
                </c:pt>
                <c:pt idx="4122">
                  <c:v>1.0907291666659376</c:v>
                </c:pt>
                <c:pt idx="4123">
                  <c:v>-8.416666666596484E-2</c:v>
                </c:pt>
                <c:pt idx="4124">
                  <c:v>1.9764583333330847</c:v>
                </c:pt>
                <c:pt idx="4125">
                  <c:v>2.5655208333320161</c:v>
                </c:pt>
                <c:pt idx="4126">
                  <c:v>3.5726041666659967</c:v>
                </c:pt>
                <c:pt idx="4127">
                  <c:v>3.5210416666669744</c:v>
                </c:pt>
                <c:pt idx="4128">
                  <c:v>3.0772916666669516</c:v>
                </c:pt>
                <c:pt idx="4129">
                  <c:v>2.4342708333329028</c:v>
                </c:pt>
                <c:pt idx="4130">
                  <c:v>1.3580208333339669</c:v>
                </c:pt>
                <c:pt idx="4131">
                  <c:v>2.1842708333329028</c:v>
                </c:pt>
                <c:pt idx="4132">
                  <c:v>3.5430208333330029</c:v>
                </c:pt>
                <c:pt idx="4133">
                  <c:v>4.2167708333339533</c:v>
                </c:pt>
                <c:pt idx="4134">
                  <c:v>4.0864583333319615</c:v>
                </c:pt>
                <c:pt idx="4135">
                  <c:v>1.8528125000000273</c:v>
                </c:pt>
                <c:pt idx="4136">
                  <c:v>1.286979166667038</c:v>
                </c:pt>
                <c:pt idx="4137">
                  <c:v>1.2934374999999818</c:v>
                </c:pt>
                <c:pt idx="4138">
                  <c:v>1.8899999999999864</c:v>
                </c:pt>
                <c:pt idx="4139">
                  <c:v>2.0959374999999909</c:v>
                </c:pt>
                <c:pt idx="4140">
                  <c:v>3.0531250000000227</c:v>
                </c:pt>
                <c:pt idx="4141">
                  <c:v>1.3041666666670153</c:v>
                </c:pt>
                <c:pt idx="4142">
                  <c:v>0.19541666666600577</c:v>
                </c:pt>
                <c:pt idx="4143">
                  <c:v>-0.16291666666700166</c:v>
                </c:pt>
                <c:pt idx="4144">
                  <c:v>-0.93937499999901775</c:v>
                </c:pt>
                <c:pt idx="4145">
                  <c:v>-0.41510416666596939</c:v>
                </c:pt>
                <c:pt idx="4146">
                  <c:v>-3.4270833333039263E-2</c:v>
                </c:pt>
                <c:pt idx="4147">
                  <c:v>-1.0312499999940883E-2</c:v>
                </c:pt>
                <c:pt idx="4148">
                  <c:v>0.26604166666800211</c:v>
                </c:pt>
                <c:pt idx="4149">
                  <c:v>4.8437499999977263E-2</c:v>
                </c:pt>
                <c:pt idx="4150">
                  <c:v>-0.15427083333304381</c:v>
                </c:pt>
                <c:pt idx="4151">
                  <c:v>-0.6916666666660376</c:v>
                </c:pt>
                <c:pt idx="4152">
                  <c:v>-1.1044791666669198</c:v>
                </c:pt>
                <c:pt idx="4153">
                  <c:v>-1.2008333333329801</c:v>
                </c:pt>
                <c:pt idx="4154">
                  <c:v>-0.55156250000004547</c:v>
                </c:pt>
                <c:pt idx="4155">
                  <c:v>1.0145833333328937</c:v>
                </c:pt>
                <c:pt idx="4156">
                  <c:v>2.0179166666649735</c:v>
                </c:pt>
                <c:pt idx="4157">
                  <c:v>0.6298958333329665</c:v>
                </c:pt>
                <c:pt idx="4158">
                  <c:v>0.76520833333404426</c:v>
                </c:pt>
                <c:pt idx="4159">
                  <c:v>0.37031249999904503</c:v>
                </c:pt>
                <c:pt idx="4160">
                  <c:v>0.18041666666601941</c:v>
                </c:pt>
                <c:pt idx="4161">
                  <c:v>-0.30479166666691526</c:v>
                </c:pt>
                <c:pt idx="4162">
                  <c:v>-0.37666666666598303</c:v>
                </c:pt>
                <c:pt idx="4163">
                  <c:v>-0.24958333333302107</c:v>
                </c:pt>
                <c:pt idx="4164">
                  <c:v>-1.3958333332993789E-2</c:v>
                </c:pt>
                <c:pt idx="4165">
                  <c:v>3.9166666666915262E-2</c:v>
                </c:pt>
                <c:pt idx="4166">
                  <c:v>-0.1171875</c:v>
                </c:pt>
                <c:pt idx="4167">
                  <c:v>-0.12145833333295286</c:v>
                </c:pt>
                <c:pt idx="4168">
                  <c:v>-2.8541666667024401E-2</c:v>
                </c:pt>
                <c:pt idx="4169">
                  <c:v>-7.8645833332984694E-2</c:v>
                </c:pt>
                <c:pt idx="4170">
                  <c:v>-7.0104166665942103E-2</c:v>
                </c:pt>
                <c:pt idx="4171">
                  <c:v>8.2989583333339851</c:v>
                </c:pt>
                <c:pt idx="4172">
                  <c:v>14.396666666666988</c:v>
                </c:pt>
                <c:pt idx="4173">
                  <c:v>4.9570833333330029</c:v>
                </c:pt>
                <c:pt idx="4174">
                  <c:v>3.1601041666669971</c:v>
                </c:pt>
                <c:pt idx="4175">
                  <c:v>4.1791666666670153</c:v>
                </c:pt>
                <c:pt idx="4176">
                  <c:v>4.1539583333329801</c:v>
                </c:pt>
                <c:pt idx="4177">
                  <c:v>3.1001041666660285</c:v>
                </c:pt>
                <c:pt idx="4178">
                  <c:v>1.9232291666660331</c:v>
                </c:pt>
                <c:pt idx="4179">
                  <c:v>1.497187499999086</c:v>
                </c:pt>
                <c:pt idx="4180">
                  <c:v>1.2843749999999545</c:v>
                </c:pt>
                <c:pt idx="4181">
                  <c:v>1.544895833334067</c:v>
                </c:pt>
                <c:pt idx="4182">
                  <c:v>1.3485416666660512</c:v>
                </c:pt>
                <c:pt idx="4183">
                  <c:v>0.94406249999906322</c:v>
                </c:pt>
                <c:pt idx="4184">
                  <c:v>1.4921875</c:v>
                </c:pt>
                <c:pt idx="4185">
                  <c:v>1.0790624999999636</c:v>
                </c:pt>
                <c:pt idx="4186">
                  <c:v>1.887187500001005</c:v>
                </c:pt>
                <c:pt idx="4187">
                  <c:v>2.7574999999999363</c:v>
                </c:pt>
                <c:pt idx="4188">
                  <c:v>3.1847916666669107</c:v>
                </c:pt>
                <c:pt idx="4189">
                  <c:v>2.807812499999045</c:v>
                </c:pt>
                <c:pt idx="4190">
                  <c:v>1.9592708333339033</c:v>
                </c:pt>
                <c:pt idx="4191">
                  <c:v>2.4022916666659739</c:v>
                </c:pt>
                <c:pt idx="4192">
                  <c:v>2.1019791666669789</c:v>
                </c:pt>
                <c:pt idx="4193">
                  <c:v>2.8251041666659376</c:v>
                </c:pt>
                <c:pt idx="4194">
                  <c:v>2.2546875000000455</c:v>
                </c:pt>
                <c:pt idx="4195">
                  <c:v>1.4889583333330165</c:v>
                </c:pt>
                <c:pt idx="4196">
                  <c:v>1.0326041666670562</c:v>
                </c:pt>
                <c:pt idx="4197">
                  <c:v>0.94645833333402152</c:v>
                </c:pt>
                <c:pt idx="4198">
                  <c:v>1.574375000001055</c:v>
                </c:pt>
                <c:pt idx="4199">
                  <c:v>0.76593749999994998</c:v>
                </c:pt>
                <c:pt idx="4200">
                  <c:v>0.64125000000001364</c:v>
                </c:pt>
                <c:pt idx="4201">
                  <c:v>0.36833333333197515</c:v>
                </c:pt>
                <c:pt idx="4202">
                  <c:v>-23.715729166667074</c:v>
                </c:pt>
                <c:pt idx="4203">
                  <c:v>-11.587291666666999</c:v>
                </c:pt>
                <c:pt idx="4204">
                  <c:v>-3.2881249999999795</c:v>
                </c:pt>
                <c:pt idx="4205">
                  <c:v>-2.2635416666669812</c:v>
                </c:pt>
                <c:pt idx="4206">
                  <c:v>-1.8547916666659603</c:v>
                </c:pt>
                <c:pt idx="4207">
                  <c:v>-1.2352083333329915</c:v>
                </c:pt>
                <c:pt idx="4208">
                  <c:v>-0.65062500000004775</c:v>
                </c:pt>
                <c:pt idx="4209">
                  <c:v>-0.60104166666701531</c:v>
                </c:pt>
                <c:pt idx="4210">
                  <c:v>-0.39364583333298242</c:v>
                </c:pt>
                <c:pt idx="4211">
                  <c:v>-0.44770833333302562</c:v>
                </c:pt>
                <c:pt idx="4212">
                  <c:v>-0.71760416666597848</c:v>
                </c:pt>
                <c:pt idx="4213">
                  <c:v>-0.33739583333300516</c:v>
                </c:pt>
                <c:pt idx="4214">
                  <c:v>-0.44177083333403289</c:v>
                </c:pt>
                <c:pt idx="4215">
                  <c:v>-0.69364583333299379</c:v>
                </c:pt>
                <c:pt idx="4216">
                  <c:v>-0.77041666666701758</c:v>
                </c:pt>
                <c:pt idx="4217">
                  <c:v>-0.58479166666603533</c:v>
                </c:pt>
                <c:pt idx="4218">
                  <c:v>-0.85010416666699484</c:v>
                </c:pt>
                <c:pt idx="4219">
                  <c:v>-1.2578125</c:v>
                </c:pt>
                <c:pt idx="4220">
                  <c:v>-0.87687499999998408</c:v>
                </c:pt>
                <c:pt idx="4221">
                  <c:v>-1.0352083333330029</c:v>
                </c:pt>
                <c:pt idx="4222">
                  <c:v>-1.1748958333330393</c:v>
                </c:pt>
                <c:pt idx="4223">
                  <c:v>-1.4664583333329801</c:v>
                </c:pt>
                <c:pt idx="4224">
                  <c:v>-1.9086458333330256</c:v>
                </c:pt>
                <c:pt idx="4225">
                  <c:v>-2.0111458333340124</c:v>
                </c:pt>
                <c:pt idx="4226">
                  <c:v>-1.7860416666670176</c:v>
                </c:pt>
                <c:pt idx="4227">
                  <c:v>-1.3931249999999977</c:v>
                </c:pt>
                <c:pt idx="4228">
                  <c:v>-1.0596874999999955</c:v>
                </c:pt>
                <c:pt idx="4229">
                  <c:v>-0.47468750000001592</c:v>
                </c:pt>
                <c:pt idx="4230">
                  <c:v>-0.30687499999999091</c:v>
                </c:pt>
                <c:pt idx="4231">
                  <c:v>0.15802083333301198</c:v>
                </c:pt>
                <c:pt idx="4232">
                  <c:v>0.3402083333330097</c:v>
                </c:pt>
                <c:pt idx="4233">
                  <c:v>-0.48270833333401697</c:v>
                </c:pt>
                <c:pt idx="4234">
                  <c:v>0.12729166666701985</c:v>
                </c:pt>
                <c:pt idx="4235">
                  <c:v>0.73197916666600804</c:v>
                </c:pt>
                <c:pt idx="4236">
                  <c:v>0.79354166666701076</c:v>
                </c:pt>
                <c:pt idx="4237">
                  <c:v>0.51395833333401697</c:v>
                </c:pt>
                <c:pt idx="4238">
                  <c:v>0.39760416666604215</c:v>
                </c:pt>
                <c:pt idx="4239">
                  <c:v>0.5965624999999477</c:v>
                </c:pt>
                <c:pt idx="4240">
                  <c:v>0.66531250000002728</c:v>
                </c:pt>
                <c:pt idx="4241">
                  <c:v>0.68468749999999545</c:v>
                </c:pt>
                <c:pt idx="4242">
                  <c:v>0.69541666666600577</c:v>
                </c:pt>
                <c:pt idx="4243">
                  <c:v>0.68489583333303017</c:v>
                </c:pt>
                <c:pt idx="4244">
                  <c:v>0.74270833333304154</c:v>
                </c:pt>
                <c:pt idx="4245">
                  <c:v>0.74927083333295741</c:v>
                </c:pt>
                <c:pt idx="4246">
                  <c:v>0.94677083333300516</c:v>
                </c:pt>
                <c:pt idx="4247">
                  <c:v>0.73624999999998408</c:v>
                </c:pt>
                <c:pt idx="4248">
                  <c:v>0.93218749999999773</c:v>
                </c:pt>
                <c:pt idx="4249">
                  <c:v>1.1354166666670267</c:v>
                </c:pt>
                <c:pt idx="4250">
                  <c:v>0.86750000000000682</c:v>
                </c:pt>
                <c:pt idx="4251">
                  <c:v>0.74604166666597393</c:v>
                </c:pt>
                <c:pt idx="4252">
                  <c:v>0.71239583333402834</c:v>
                </c:pt>
                <c:pt idx="4253">
                  <c:v>0.85343749999998408</c:v>
                </c:pt>
                <c:pt idx="4254">
                  <c:v>0.90979166666704714</c:v>
                </c:pt>
                <c:pt idx="4255">
                  <c:v>0.8472916666669903</c:v>
                </c:pt>
                <c:pt idx="4256">
                  <c:v>0.75968749999998408</c:v>
                </c:pt>
                <c:pt idx="4257">
                  <c:v>0.82354166666596029</c:v>
                </c:pt>
                <c:pt idx="4258">
                  <c:v>0.47520833333402379</c:v>
                </c:pt>
                <c:pt idx="4259">
                  <c:v>0.28937500000000682</c:v>
                </c:pt>
                <c:pt idx="4260">
                  <c:v>0.35447916666595347</c:v>
                </c:pt>
                <c:pt idx="4261">
                  <c:v>-0.95354166666703577</c:v>
                </c:pt>
                <c:pt idx="4262">
                  <c:v>-2.0443750000000023</c:v>
                </c:pt>
                <c:pt idx="4263">
                  <c:v>-9.7067708333329961</c:v>
                </c:pt>
                <c:pt idx="4264">
                  <c:v>-17.666458333332969</c:v>
                </c:pt>
                <c:pt idx="4265">
                  <c:v>-26.769583333333003</c:v>
                </c:pt>
                <c:pt idx="4266">
                  <c:v>-34.632291666665992</c:v>
                </c:pt>
                <c:pt idx="4267">
                  <c:v>-37.944791666667015</c:v>
                </c:pt>
                <c:pt idx="4268">
                  <c:v>-27.55343750000003</c:v>
                </c:pt>
                <c:pt idx="4269">
                  <c:v>1.1789583333339806</c:v>
                </c:pt>
                <c:pt idx="4270">
                  <c:v>33.643749999999955</c:v>
                </c:pt>
                <c:pt idx="4271">
                  <c:v>54.726458333333994</c:v>
                </c:pt>
                <c:pt idx="4272">
                  <c:v>52.490104166667038</c:v>
                </c:pt>
                <c:pt idx="4273">
                  <c:v>41.111041666665983</c:v>
                </c:pt>
                <c:pt idx="4274">
                  <c:v>25.710104166666952</c:v>
                </c:pt>
                <c:pt idx="4275">
                  <c:v>14.062708333333944</c:v>
                </c:pt>
                <c:pt idx="4276">
                  <c:v>1.2130208333339851</c:v>
                </c:pt>
                <c:pt idx="4277">
                  <c:v>-3.6489583333329847</c:v>
                </c:pt>
                <c:pt idx="4278">
                  <c:v>-5.1902083333329756</c:v>
                </c:pt>
                <c:pt idx="4279">
                  <c:v>-9.5448958333330438</c:v>
                </c:pt>
                <c:pt idx="4280">
                  <c:v>-11.810937500000023</c:v>
                </c:pt>
                <c:pt idx="4281">
                  <c:v>-12.029583333332994</c:v>
                </c:pt>
                <c:pt idx="4282">
                  <c:v>-13.102187500000014</c:v>
                </c:pt>
                <c:pt idx="4283">
                  <c:v>-14.523020833333931</c:v>
                </c:pt>
                <c:pt idx="4284">
                  <c:v>-15.873333333332994</c:v>
                </c:pt>
                <c:pt idx="4285">
                  <c:v>-17.952916666667988</c:v>
                </c:pt>
                <c:pt idx="4286">
                  <c:v>-20.335729166666965</c:v>
                </c:pt>
                <c:pt idx="4287">
                  <c:v>-19.820416666667029</c:v>
                </c:pt>
                <c:pt idx="4288">
                  <c:v>-20.24812499999905</c:v>
                </c:pt>
                <c:pt idx="4289">
                  <c:v>-18.910833333333017</c:v>
                </c:pt>
                <c:pt idx="4290">
                  <c:v>-13.896770833333903</c:v>
                </c:pt>
                <c:pt idx="4291">
                  <c:v>-4.4346874999999955</c:v>
                </c:pt>
                <c:pt idx="4292">
                  <c:v>5.9486458333329892</c:v>
                </c:pt>
                <c:pt idx="4293">
                  <c:v>11.863541666667061</c:v>
                </c:pt>
                <c:pt idx="4294">
                  <c:v>15.754791666666961</c:v>
                </c:pt>
                <c:pt idx="4295">
                  <c:v>18.368124999999054</c:v>
                </c:pt>
                <c:pt idx="4296">
                  <c:v>21.733645833332957</c:v>
                </c:pt>
                <c:pt idx="4297">
                  <c:v>27.529375000000982</c:v>
                </c:pt>
                <c:pt idx="4298">
                  <c:v>31.915729166667006</c:v>
                </c:pt>
                <c:pt idx="4299">
                  <c:v>36.341874999999959</c:v>
                </c:pt>
                <c:pt idx="4300">
                  <c:v>39.913437499999986</c:v>
                </c:pt>
                <c:pt idx="4301">
                  <c:v>47.390937500000973</c:v>
                </c:pt>
                <c:pt idx="4302">
                  <c:v>60.191666666665924</c:v>
                </c:pt>
                <c:pt idx="4303">
                  <c:v>76.25489583333308</c:v>
                </c:pt>
                <c:pt idx="4304">
                  <c:v>84.00552083333298</c:v>
                </c:pt>
                <c:pt idx="4305">
                  <c:v>87.072291666665933</c:v>
                </c:pt>
                <c:pt idx="4306">
                  <c:v>79.074062499999968</c:v>
                </c:pt>
                <c:pt idx="4307">
                  <c:v>72.338437499999998</c:v>
                </c:pt>
                <c:pt idx="4308">
                  <c:v>66.243854166666949</c:v>
                </c:pt>
                <c:pt idx="4309">
                  <c:v>62.475937499999986</c:v>
                </c:pt>
                <c:pt idx="4310">
                  <c:v>61.569687500000043</c:v>
                </c:pt>
                <c:pt idx="4311">
                  <c:v>62.659583333333046</c:v>
                </c:pt>
                <c:pt idx="4312">
                  <c:v>63.318854166668018</c:v>
                </c:pt>
                <c:pt idx="4313">
                  <c:v>66.276562500000011</c:v>
                </c:pt>
                <c:pt idx="4314">
                  <c:v>69.213333333333992</c:v>
                </c:pt>
                <c:pt idx="4315">
                  <c:v>70.740624999999966</c:v>
                </c:pt>
                <c:pt idx="4316">
                  <c:v>71.082291666667004</c:v>
                </c:pt>
                <c:pt idx="4317">
                  <c:v>69.504062500000032</c:v>
                </c:pt>
                <c:pt idx="4318">
                  <c:v>67.138541666667038</c:v>
                </c:pt>
                <c:pt idx="4319">
                  <c:v>65.293124999999975</c:v>
                </c:pt>
                <c:pt idx="4320">
                  <c:v>67.185104166665951</c:v>
                </c:pt>
                <c:pt idx="4321">
                  <c:v>69.45187500000003</c:v>
                </c:pt>
                <c:pt idx="4322">
                  <c:v>79.476458333333994</c:v>
                </c:pt>
                <c:pt idx="4323">
                  <c:v>81.662291666666988</c:v>
                </c:pt>
                <c:pt idx="4324">
                  <c:v>85.851770833334058</c:v>
                </c:pt>
                <c:pt idx="4325">
                  <c:v>97.56770833333394</c:v>
                </c:pt>
                <c:pt idx="4326">
                  <c:v>111.62510416666703</c:v>
                </c:pt>
                <c:pt idx="4327">
                  <c:v>121.96312499999999</c:v>
                </c:pt>
                <c:pt idx="4328">
                  <c:v>124.29791666666699</c:v>
                </c:pt>
                <c:pt idx="4329">
                  <c:v>126.29312500000094</c:v>
                </c:pt>
                <c:pt idx="4330">
                  <c:v>132.05927083333404</c:v>
                </c:pt>
                <c:pt idx="4331">
                  <c:v>139.78166666666698</c:v>
                </c:pt>
                <c:pt idx="4332">
                  <c:v>144.00020833333303</c:v>
                </c:pt>
                <c:pt idx="4333">
                  <c:v>137.74614583333397</c:v>
                </c:pt>
                <c:pt idx="4334">
                  <c:v>124.64374999999995</c:v>
                </c:pt>
                <c:pt idx="4335">
                  <c:v>112.97031249999895</c:v>
                </c:pt>
                <c:pt idx="4336">
                  <c:v>103.42437500000005</c:v>
                </c:pt>
                <c:pt idx="4337">
                  <c:v>98.958124999999995</c:v>
                </c:pt>
                <c:pt idx="4338">
                  <c:v>97.135208333333026</c:v>
                </c:pt>
                <c:pt idx="4339">
                  <c:v>94.693229166665901</c:v>
                </c:pt>
                <c:pt idx="4340">
                  <c:v>89.949374999999918</c:v>
                </c:pt>
                <c:pt idx="4341">
                  <c:v>85.498958333333007</c:v>
                </c:pt>
                <c:pt idx="4342">
                  <c:v>81.956354166666983</c:v>
                </c:pt>
                <c:pt idx="4343">
                  <c:v>79.701354166665965</c:v>
                </c:pt>
                <c:pt idx="4344">
                  <c:v>77.942916666666974</c:v>
                </c:pt>
                <c:pt idx="4345">
                  <c:v>77.13052083333298</c:v>
                </c:pt>
                <c:pt idx="4346">
                  <c:v>78.484166666665942</c:v>
                </c:pt>
                <c:pt idx="4347">
                  <c:v>81.705625000000055</c:v>
                </c:pt>
                <c:pt idx="4348">
                  <c:v>85.314062499999977</c:v>
                </c:pt>
                <c:pt idx="4349">
                  <c:v>85.441562500000032</c:v>
                </c:pt>
                <c:pt idx="4350">
                  <c:v>83.848124999999982</c:v>
                </c:pt>
                <c:pt idx="4351">
                  <c:v>84.001666666667006</c:v>
                </c:pt>
                <c:pt idx="4352">
                  <c:v>82.818020833334003</c:v>
                </c:pt>
                <c:pt idx="4353">
                  <c:v>77.224479166667038</c:v>
                </c:pt>
                <c:pt idx="4354">
                  <c:v>73.944270833334031</c:v>
                </c:pt>
                <c:pt idx="4355">
                  <c:v>67.673750000000041</c:v>
                </c:pt>
                <c:pt idx="4356">
                  <c:v>59.415104166666993</c:v>
                </c:pt>
                <c:pt idx="4357">
                  <c:v>51.42249999999899</c:v>
                </c:pt>
                <c:pt idx="4358">
                  <c:v>47.138125000000969</c:v>
                </c:pt>
                <c:pt idx="4359">
                  <c:v>43.953020833332971</c:v>
                </c:pt>
                <c:pt idx="4360">
                  <c:v>40.815624999999955</c:v>
                </c:pt>
                <c:pt idx="4361">
                  <c:v>37.429479166666965</c:v>
                </c:pt>
                <c:pt idx="4362">
                  <c:v>34.604583333333039</c:v>
                </c:pt>
                <c:pt idx="4363">
                  <c:v>31.165312500000027</c:v>
                </c:pt>
                <c:pt idx="4364">
                  <c:v>28.320104166666056</c:v>
                </c:pt>
                <c:pt idx="4365">
                  <c:v>25.673333333333971</c:v>
                </c:pt>
                <c:pt idx="4366">
                  <c:v>24.269270833333053</c:v>
                </c:pt>
                <c:pt idx="4367">
                  <c:v>32.89322916666606</c:v>
                </c:pt>
                <c:pt idx="4368">
                  <c:v>23.361145833334035</c:v>
                </c:pt>
                <c:pt idx="4369">
                  <c:v>9.1088541666669016</c:v>
                </c:pt>
                <c:pt idx="4370">
                  <c:v>2.7647916666669516</c:v>
                </c:pt>
                <c:pt idx="4371">
                  <c:v>2.4662500000000591</c:v>
                </c:pt>
                <c:pt idx="4372">
                  <c:v>3.0383333333339806</c:v>
                </c:pt>
                <c:pt idx="4373">
                  <c:v>3.0987499999999955</c:v>
                </c:pt>
                <c:pt idx="4374">
                  <c:v>3.5671874999990223</c:v>
                </c:pt>
                <c:pt idx="4375">
                  <c:v>3.2917708333330893</c:v>
                </c:pt>
                <c:pt idx="4376">
                  <c:v>3.8870833333330665</c:v>
                </c:pt>
                <c:pt idx="4377">
                  <c:v>4.2635416666660149</c:v>
                </c:pt>
                <c:pt idx="4378">
                  <c:v>4.0946875000000773</c:v>
                </c:pt>
                <c:pt idx="4379">
                  <c:v>4.5211458333330938</c:v>
                </c:pt>
                <c:pt idx="4380">
                  <c:v>4.8998958333329483</c:v>
                </c:pt>
                <c:pt idx="4381">
                  <c:v>3.4253125000009277</c:v>
                </c:pt>
                <c:pt idx="4382">
                  <c:v>2.8138541666659194</c:v>
                </c:pt>
                <c:pt idx="4383">
                  <c:v>0.99520833333201608</c:v>
                </c:pt>
                <c:pt idx="4384">
                  <c:v>0.67916666666599212</c:v>
                </c:pt>
                <c:pt idx="4385">
                  <c:v>0.63885416666698802</c:v>
                </c:pt>
                <c:pt idx="4386">
                  <c:v>0.35041666666700166</c:v>
                </c:pt>
                <c:pt idx="4387">
                  <c:v>-0.10843750000003638</c:v>
                </c:pt>
                <c:pt idx="4388">
                  <c:v>0.20135416666698802</c:v>
                </c:pt>
                <c:pt idx="4389">
                  <c:v>-0.98125000000004547</c:v>
                </c:pt>
                <c:pt idx="4390">
                  <c:v>-0.10708333333298015</c:v>
                </c:pt>
                <c:pt idx="4391">
                  <c:v>0.15364583333393966</c:v>
                </c:pt>
                <c:pt idx="4392">
                  <c:v>5.5208333334007875E-2</c:v>
                </c:pt>
                <c:pt idx="4393">
                  <c:v>-0.25447916666689707</c:v>
                </c:pt>
                <c:pt idx="4394">
                  <c:v>-0.15572916666599212</c:v>
                </c:pt>
                <c:pt idx="4395">
                  <c:v>0.10666666666600122</c:v>
                </c:pt>
                <c:pt idx="4396">
                  <c:v>7.3020833332975599E-2</c:v>
                </c:pt>
                <c:pt idx="4397">
                  <c:v>0.20302083333297105</c:v>
                </c:pt>
                <c:pt idx="4398">
                  <c:v>0.28322916666706988</c:v>
                </c:pt>
                <c:pt idx="4399">
                  <c:v>5.7187500000964064E-2</c:v>
                </c:pt>
                <c:pt idx="4400">
                  <c:v>0.1496874999999136</c:v>
                </c:pt>
                <c:pt idx="4401">
                  <c:v>0.19458333333398059</c:v>
                </c:pt>
                <c:pt idx="4402">
                  <c:v>0.11927083333296196</c:v>
                </c:pt>
                <c:pt idx="4403">
                  <c:v>-3.2916666667006211E-2</c:v>
                </c:pt>
                <c:pt idx="4404">
                  <c:v>-0.18229166666594665</c:v>
                </c:pt>
                <c:pt idx="4405">
                  <c:v>-0.28624999999999545</c:v>
                </c:pt>
                <c:pt idx="4406">
                  <c:v>-3.2812499999977263E-2</c:v>
                </c:pt>
                <c:pt idx="4407">
                  <c:v>-0.5519791666670244</c:v>
                </c:pt>
                <c:pt idx="4408">
                  <c:v>0.157708333333062</c:v>
                </c:pt>
                <c:pt idx="4409">
                  <c:v>4.3645833333926021E-2</c:v>
                </c:pt>
                <c:pt idx="4410">
                  <c:v>6.8749999999909051E-2</c:v>
                </c:pt>
                <c:pt idx="4411">
                  <c:v>-7.9062500000077307E-2</c:v>
                </c:pt>
                <c:pt idx="4412">
                  <c:v>5.2083333332916482E-2</c:v>
                </c:pt>
                <c:pt idx="4413">
                  <c:v>-0.23312499999997272</c:v>
                </c:pt>
                <c:pt idx="4414">
                  <c:v>-0.24395833333392147</c:v>
                </c:pt>
                <c:pt idx="4415">
                  <c:v>-0.18645833333391693</c:v>
                </c:pt>
                <c:pt idx="4416">
                  <c:v>-0.14687499999899956</c:v>
                </c:pt>
                <c:pt idx="4417">
                  <c:v>-3.1041666665942103E-2</c:v>
                </c:pt>
                <c:pt idx="4418">
                  <c:v>3.3229166666956189E-2</c:v>
                </c:pt>
                <c:pt idx="4419">
                  <c:v>-0.16333333333295741</c:v>
                </c:pt>
                <c:pt idx="4420">
                  <c:v>-0.79666666666707897</c:v>
                </c:pt>
                <c:pt idx="4421">
                  <c:v>-1.1454166666660512</c:v>
                </c:pt>
                <c:pt idx="4422">
                  <c:v>-0.18052083333304836</c:v>
                </c:pt>
                <c:pt idx="4423">
                  <c:v>-0.57447916666706078</c:v>
                </c:pt>
                <c:pt idx="4424">
                  <c:v>-5.0000000000068212E-2</c:v>
                </c:pt>
                <c:pt idx="4425">
                  <c:v>0.37749999999994088</c:v>
                </c:pt>
                <c:pt idx="4426">
                  <c:v>0.20395833333293467</c:v>
                </c:pt>
                <c:pt idx="4427">
                  <c:v>0.11822916666699257</c:v>
                </c:pt>
                <c:pt idx="4428">
                  <c:v>2.60416666594665E-3</c:v>
                </c:pt>
                <c:pt idx="4429">
                  <c:v>-0.10406249999903139</c:v>
                </c:pt>
                <c:pt idx="4430">
                  <c:v>-0.23531249999894044</c:v>
                </c:pt>
                <c:pt idx="4431">
                  <c:v>-0.21302083333296196</c:v>
                </c:pt>
                <c:pt idx="4432">
                  <c:v>-9.4687500000077307E-2</c:v>
                </c:pt>
                <c:pt idx="4433">
                  <c:v>-2.6979166666933452E-2</c:v>
                </c:pt>
                <c:pt idx="4434">
                  <c:v>-7.4791666665987577E-2</c:v>
                </c:pt>
                <c:pt idx="4435">
                  <c:v>-7.6249999999959073E-2</c:v>
                </c:pt>
                <c:pt idx="4436">
                  <c:v>-8.5104166666951642E-2</c:v>
                </c:pt>
                <c:pt idx="4437">
                  <c:v>-7.7083333319478697E-3</c:v>
                </c:pt>
                <c:pt idx="4438">
                  <c:v>6.5625000020190782E-3</c:v>
                </c:pt>
                <c:pt idx="4439">
                  <c:v>-2.0000000000095497E-2</c:v>
                </c:pt>
                <c:pt idx="4440">
                  <c:v>-6.416666666598303E-2</c:v>
                </c:pt>
                <c:pt idx="4441">
                  <c:v>-6.6041666666023957E-2</c:v>
                </c:pt>
                <c:pt idx="4442">
                  <c:v>-5.2708333332930124E-2</c:v>
                </c:pt>
                <c:pt idx="4443">
                  <c:v>-6.0937500000022737E-2</c:v>
                </c:pt>
                <c:pt idx="4444">
                  <c:v>-5.2291666666974379E-2</c:v>
                </c:pt>
                <c:pt idx="4445">
                  <c:v>-3.7604166666937999E-2</c:v>
                </c:pt>
                <c:pt idx="4446">
                  <c:v>-8.6458333332984694E-2</c:v>
                </c:pt>
                <c:pt idx="4447">
                  <c:v>-0.76437499999906322</c:v>
                </c:pt>
                <c:pt idx="4448">
                  <c:v>-0.23322916666700166</c:v>
                </c:pt>
                <c:pt idx="4449">
                  <c:v>-7.1145833333048358E-2</c:v>
                </c:pt>
                <c:pt idx="4450">
                  <c:v>-1.031250000005457E-2</c:v>
                </c:pt>
                <c:pt idx="4451">
                  <c:v>-2.5729166667019854E-2</c:v>
                </c:pt>
                <c:pt idx="4452">
                  <c:v>-1.7604166667979371E-2</c:v>
                </c:pt>
                <c:pt idx="4453">
                  <c:v>-9.1770833332930124E-2</c:v>
                </c:pt>
                <c:pt idx="4454">
                  <c:v>2.9166666664991681E-2</c:v>
                </c:pt>
                <c:pt idx="4455">
                  <c:v>4.3854166666051242E-2</c:v>
                </c:pt>
                <c:pt idx="4456">
                  <c:v>-5.2083333333939663E-2</c:v>
                </c:pt>
                <c:pt idx="4457">
                  <c:v>-0.20239583333295741</c:v>
                </c:pt>
                <c:pt idx="4458">
                  <c:v>-7.6041666669652841E-3</c:v>
                </c:pt>
                <c:pt idx="4459">
                  <c:v>-4.8437499999067768E-2</c:v>
                </c:pt>
                <c:pt idx="4460">
                  <c:v>-3.0729166665992125E-2</c:v>
                </c:pt>
                <c:pt idx="4461">
                  <c:v>-1.489583333398059E-2</c:v>
                </c:pt>
                <c:pt idx="4462">
                  <c:v>-2.3854166666069432E-2</c:v>
                </c:pt>
                <c:pt idx="4463">
                  <c:v>-1.9374999999968168E-2</c:v>
                </c:pt>
                <c:pt idx="4464">
                  <c:v>-2.3541666666915262E-2</c:v>
                </c:pt>
                <c:pt idx="4465">
                  <c:v>-2.0520833333989685E-2</c:v>
                </c:pt>
                <c:pt idx="4466">
                  <c:v>-2.6979166667047139E-2</c:v>
                </c:pt>
                <c:pt idx="4467">
                  <c:v>-4.3125000000031832E-2</c:v>
                </c:pt>
                <c:pt idx="4468">
                  <c:v>-1.5312500000050022E-2</c:v>
                </c:pt>
                <c:pt idx="4469">
                  <c:v>-3.635416666600122E-2</c:v>
                </c:pt>
                <c:pt idx="4470">
                  <c:v>-4.8854166666956189E-2</c:v>
                </c:pt>
                <c:pt idx="4471">
                  <c:v>-3.8749999999936335E-2</c:v>
                </c:pt>
                <c:pt idx="4472">
                  <c:v>-2.0624999999995453E-2</c:v>
                </c:pt>
                <c:pt idx="4473">
                  <c:v>-3.0208333333007431E-2</c:v>
                </c:pt>
                <c:pt idx="4474">
                  <c:v>-1.1354166666023957E-2</c:v>
                </c:pt>
                <c:pt idx="4475">
                  <c:v>-6.3645833332998336E-2</c:v>
                </c:pt>
                <c:pt idx="4476">
                  <c:v>-0.10093749999998636</c:v>
                </c:pt>
                <c:pt idx="4477">
                  <c:v>-4.4270833333030168E-2</c:v>
                </c:pt>
                <c:pt idx="4478">
                  <c:v>-0.17552083333293922</c:v>
                </c:pt>
                <c:pt idx="4479">
                  <c:v>-3.1770833334007875E-2</c:v>
                </c:pt>
                <c:pt idx="4480">
                  <c:v>0.33510416666604215</c:v>
                </c:pt>
                <c:pt idx="4481">
                  <c:v>0.46333333333302562</c:v>
                </c:pt>
                <c:pt idx="4482">
                  <c:v>0.38843749999898591</c:v>
                </c:pt>
                <c:pt idx="4483">
                  <c:v>0.22833333333301198</c:v>
                </c:pt>
                <c:pt idx="4484">
                  <c:v>0.18395833333295286</c:v>
                </c:pt>
                <c:pt idx="4485">
                  <c:v>6.6458333334026065E-2</c:v>
                </c:pt>
                <c:pt idx="4486">
                  <c:v>0.14010416666599212</c:v>
                </c:pt>
                <c:pt idx="4487">
                  <c:v>5.0104166667097161E-2</c:v>
                </c:pt>
                <c:pt idx="4488">
                  <c:v>-0.16645833333302562</c:v>
                </c:pt>
                <c:pt idx="4489">
                  <c:v>-0.33916666666698347</c:v>
                </c:pt>
                <c:pt idx="4490">
                  <c:v>-0.34677083333394876</c:v>
                </c:pt>
                <c:pt idx="4491">
                  <c:v>-0.12052083333298924</c:v>
                </c:pt>
                <c:pt idx="4492">
                  <c:v>-4.7291666666978927E-2</c:v>
                </c:pt>
                <c:pt idx="4493">
                  <c:v>0.30895833333295286</c:v>
                </c:pt>
                <c:pt idx="4494">
                  <c:v>0.30875000000003183</c:v>
                </c:pt>
                <c:pt idx="4495">
                  <c:v>0.34437499999989996</c:v>
                </c:pt>
                <c:pt idx="4496">
                  <c:v>0.20916666666698802</c:v>
                </c:pt>
                <c:pt idx="4497">
                  <c:v>4.6979166667028949E-2</c:v>
                </c:pt>
                <c:pt idx="4498">
                  <c:v>-0.1728125000009868</c:v>
                </c:pt>
                <c:pt idx="4499">
                  <c:v>-0.14291666666599667</c:v>
                </c:pt>
                <c:pt idx="4500">
                  <c:v>-0.21187500000007731</c:v>
                </c:pt>
                <c:pt idx="4501">
                  <c:v>-0.22468750000098225</c:v>
                </c:pt>
                <c:pt idx="4502">
                  <c:v>-3.9166666666005767E-2</c:v>
                </c:pt>
                <c:pt idx="4503">
                  <c:v>-4.7812500000077307E-2</c:v>
                </c:pt>
                <c:pt idx="4504">
                  <c:v>-0.40479166666705169</c:v>
                </c:pt>
                <c:pt idx="4505">
                  <c:v>-0.90979166666704714</c:v>
                </c:pt>
                <c:pt idx="4506">
                  <c:v>-1.357604166666988</c:v>
                </c:pt>
                <c:pt idx="4507">
                  <c:v>-8.3511458333339306</c:v>
                </c:pt>
                <c:pt idx="4508">
                  <c:v>-11.412187500000073</c:v>
                </c:pt>
                <c:pt idx="4509">
                  <c:v>13.487708333334012</c:v>
                </c:pt>
                <c:pt idx="4510">
                  <c:v>2.8208333333340079</c:v>
                </c:pt>
                <c:pt idx="4511">
                  <c:v>-1.1991666666659739</c:v>
                </c:pt>
                <c:pt idx="4512">
                  <c:v>-1.017083333333062</c:v>
                </c:pt>
                <c:pt idx="4513">
                  <c:v>-0.67708333333405335</c:v>
                </c:pt>
                <c:pt idx="4514">
                  <c:v>-1.0829166666659376</c:v>
                </c:pt>
                <c:pt idx="4515">
                  <c:v>-1.7699999999999818</c:v>
                </c:pt>
                <c:pt idx="4516">
                  <c:v>-1.6554166666660421</c:v>
                </c:pt>
                <c:pt idx="4517">
                  <c:v>-1.701666666666938</c:v>
                </c:pt>
                <c:pt idx="4518">
                  <c:v>-2.1964583333339078</c:v>
                </c:pt>
                <c:pt idx="4519">
                  <c:v>-3.0968749999999545</c:v>
                </c:pt>
                <c:pt idx="4520">
                  <c:v>-3.3108333333329938</c:v>
                </c:pt>
                <c:pt idx="4521">
                  <c:v>-3.1819791666659967</c:v>
                </c:pt>
                <c:pt idx="4522">
                  <c:v>-2.7455208333331029</c:v>
                </c:pt>
                <c:pt idx="4523">
                  <c:v>-2.2408333333329438</c:v>
                </c:pt>
                <c:pt idx="4524">
                  <c:v>-1.9829166666670517</c:v>
                </c:pt>
                <c:pt idx="4525">
                  <c:v>-1.3103125000009186</c:v>
                </c:pt>
                <c:pt idx="4526">
                  <c:v>-1.1884375000000773</c:v>
                </c:pt>
                <c:pt idx="4527">
                  <c:v>-1.3244791666659239</c:v>
                </c:pt>
                <c:pt idx="4528">
                  <c:v>-1.2053124999999909</c:v>
                </c:pt>
                <c:pt idx="4529">
                  <c:v>-1.5725000000010141</c:v>
                </c:pt>
                <c:pt idx="4530">
                  <c:v>-1.9310416666669425</c:v>
                </c:pt>
                <c:pt idx="4531">
                  <c:v>-1.7886458333330211</c:v>
                </c:pt>
                <c:pt idx="4532">
                  <c:v>-1.7093750000000227</c:v>
                </c:pt>
                <c:pt idx="4533">
                  <c:v>-1.9414583333330029</c:v>
                </c:pt>
                <c:pt idx="4534">
                  <c:v>-1.6846874999999955</c:v>
                </c:pt>
                <c:pt idx="4535">
                  <c:v>-0.92760416666692436</c:v>
                </c:pt>
                <c:pt idx="4536">
                  <c:v>-1.0156249999989768</c:v>
                </c:pt>
                <c:pt idx="4537">
                  <c:v>-0.50749999999993634</c:v>
                </c:pt>
                <c:pt idx="4538">
                  <c:v>-0.18541666666601486</c:v>
                </c:pt>
                <c:pt idx="4539">
                  <c:v>-7.2916666704259114E-4</c:v>
                </c:pt>
                <c:pt idx="4540">
                  <c:v>0.1586458333340488</c:v>
                </c:pt>
                <c:pt idx="4541">
                  <c:v>0.30822916666704714</c:v>
                </c:pt>
                <c:pt idx="4542">
                  <c:v>0.17593750000003183</c:v>
                </c:pt>
                <c:pt idx="4543">
                  <c:v>0.28343750000101409</c:v>
                </c:pt>
                <c:pt idx="4544">
                  <c:v>0.61239583333406244</c:v>
                </c:pt>
                <c:pt idx="4545">
                  <c:v>0.25999999999999091</c:v>
                </c:pt>
                <c:pt idx="4546">
                  <c:v>0.33635416666697893</c:v>
                </c:pt>
                <c:pt idx="4547">
                  <c:v>0.36416666666707442</c:v>
                </c:pt>
                <c:pt idx="4548">
                  <c:v>0.46489583333391238</c:v>
                </c:pt>
                <c:pt idx="4549">
                  <c:v>0.38281250000102318</c:v>
                </c:pt>
                <c:pt idx="4550">
                  <c:v>0.32510416666605124</c:v>
                </c:pt>
                <c:pt idx="4551">
                  <c:v>0.41729166666607398</c:v>
                </c:pt>
                <c:pt idx="4552">
                  <c:v>0.42687500000101863</c:v>
                </c:pt>
                <c:pt idx="4553">
                  <c:v>0.46000000000105956</c:v>
                </c:pt>
                <c:pt idx="4554">
                  <c:v>0.35364583333296196</c:v>
                </c:pt>
                <c:pt idx="4555">
                  <c:v>0.2512499999990041</c:v>
                </c:pt>
                <c:pt idx="4556">
                  <c:v>0.23343750000003638</c:v>
                </c:pt>
                <c:pt idx="4557">
                  <c:v>0.33322916666600122</c:v>
                </c:pt>
                <c:pt idx="4558">
                  <c:v>0.29489583333202063</c:v>
                </c:pt>
                <c:pt idx="4559">
                  <c:v>0.24281250000001364</c:v>
                </c:pt>
                <c:pt idx="4560">
                  <c:v>0.17250000000001364</c:v>
                </c:pt>
                <c:pt idx="4561">
                  <c:v>0.24979166666696528</c:v>
                </c:pt>
                <c:pt idx="4562">
                  <c:v>0.27354166666702895</c:v>
                </c:pt>
                <c:pt idx="4563">
                  <c:v>0.53843749999896318</c:v>
                </c:pt>
                <c:pt idx="4564">
                  <c:v>0.44031249999898137</c:v>
                </c:pt>
                <c:pt idx="4565">
                  <c:v>0.10843750000003638</c:v>
                </c:pt>
                <c:pt idx="4566">
                  <c:v>3.2395833334021518E-2</c:v>
                </c:pt>
                <c:pt idx="4567">
                  <c:v>1.1979166666947094E-2</c:v>
                </c:pt>
                <c:pt idx="4568">
                  <c:v>-0.61614583333403061</c:v>
                </c:pt>
                <c:pt idx="4569">
                  <c:v>-8.8656249999999091</c:v>
                </c:pt>
                <c:pt idx="4570">
                  <c:v>-8.8293750000000273</c:v>
                </c:pt>
                <c:pt idx="4571">
                  <c:v>0.36333333333300288</c:v>
                </c:pt>
                <c:pt idx="4572">
                  <c:v>2.2684375000000045</c:v>
                </c:pt>
                <c:pt idx="4573">
                  <c:v>2.7608333333330393</c:v>
                </c:pt>
                <c:pt idx="4574">
                  <c:v>2.6821874999999409</c:v>
                </c:pt>
                <c:pt idx="4575">
                  <c:v>2.7094791666670517</c:v>
                </c:pt>
                <c:pt idx="4576">
                  <c:v>2.7837500000000546</c:v>
                </c:pt>
                <c:pt idx="4577">
                  <c:v>2.9517708333330575</c:v>
                </c:pt>
                <c:pt idx="4578">
                  <c:v>2.9910416666670017</c:v>
                </c:pt>
                <c:pt idx="4579">
                  <c:v>3.0340625000000045</c:v>
                </c:pt>
                <c:pt idx="4580">
                  <c:v>3.0734374999999545</c:v>
                </c:pt>
                <c:pt idx="4581">
                  <c:v>3.036979166667038</c:v>
                </c:pt>
                <c:pt idx="4582">
                  <c:v>3.0294791666659648</c:v>
                </c:pt>
                <c:pt idx="4583">
                  <c:v>3.0053125000000591</c:v>
                </c:pt>
                <c:pt idx="4584">
                  <c:v>3.0653125000000045</c:v>
                </c:pt>
                <c:pt idx="4585">
                  <c:v>3.0585416666659739</c:v>
                </c:pt>
                <c:pt idx="4586">
                  <c:v>3.0537499999990132</c:v>
                </c:pt>
                <c:pt idx="4587">
                  <c:v>3.0317708333340079</c:v>
                </c:pt>
                <c:pt idx="4588">
                  <c:v>2.9792708333329756</c:v>
                </c:pt>
                <c:pt idx="4589">
                  <c:v>2.9820833333340033</c:v>
                </c:pt>
                <c:pt idx="4590">
                  <c:v>2.9116666666660649</c:v>
                </c:pt>
                <c:pt idx="4591">
                  <c:v>3.0192708333340761</c:v>
                </c:pt>
                <c:pt idx="4592">
                  <c:v>3.0304166666669516</c:v>
                </c:pt>
                <c:pt idx="4593">
                  <c:v>3.1116666666670199</c:v>
                </c:pt>
                <c:pt idx="4594">
                  <c:v>3.1011458333330211</c:v>
                </c:pt>
                <c:pt idx="4595">
                  <c:v>3.1604166666670608</c:v>
                </c:pt>
                <c:pt idx="4596">
                  <c:v>3.1656250000010004</c:v>
                </c:pt>
                <c:pt idx="4597">
                  <c:v>3.1053124999999682</c:v>
                </c:pt>
                <c:pt idx="4598">
                  <c:v>3.0645833333339851</c:v>
                </c:pt>
                <c:pt idx="4599">
                  <c:v>2.9277083333330438</c:v>
                </c:pt>
                <c:pt idx="4600">
                  <c:v>2.8329166666670744</c:v>
                </c:pt>
                <c:pt idx="4601">
                  <c:v>2.6770833333330302</c:v>
                </c:pt>
                <c:pt idx="4602">
                  <c:v>2.5739583333339624</c:v>
                </c:pt>
                <c:pt idx="4603">
                  <c:v>2.6059374999999818</c:v>
                </c:pt>
                <c:pt idx="4604">
                  <c:v>2.4793750000000045</c:v>
                </c:pt>
                <c:pt idx="4605">
                  <c:v>2.3769791666660467</c:v>
                </c:pt>
                <c:pt idx="4606">
                  <c:v>2.2142708333329892</c:v>
                </c:pt>
                <c:pt idx="4607">
                  <c:v>2.3509374999999864</c:v>
                </c:pt>
                <c:pt idx="4608">
                  <c:v>2.5043749999999818</c:v>
                </c:pt>
                <c:pt idx="4609">
                  <c:v>2.5764583333329938</c:v>
                </c:pt>
                <c:pt idx="4610">
                  <c:v>2.2825000000000273</c:v>
                </c:pt>
                <c:pt idx="4611">
                  <c:v>2.1826041666669198</c:v>
                </c:pt>
                <c:pt idx="4612">
                  <c:v>2.3261458333330438</c:v>
                </c:pt>
                <c:pt idx="4613">
                  <c:v>2.3139583333329483</c:v>
                </c:pt>
                <c:pt idx="4614">
                  <c:v>2.3629166666670471</c:v>
                </c:pt>
                <c:pt idx="4615">
                  <c:v>2.416145833332962</c:v>
                </c:pt>
                <c:pt idx="4616">
                  <c:v>2.3292708333329983</c:v>
                </c:pt>
                <c:pt idx="4617">
                  <c:v>2.5792708333340215</c:v>
                </c:pt>
                <c:pt idx="4618">
                  <c:v>2.3760416666660831</c:v>
                </c:pt>
                <c:pt idx="4619">
                  <c:v>2.2335416666670653</c:v>
                </c:pt>
                <c:pt idx="4620">
                  <c:v>2.3190625000000864</c:v>
                </c:pt>
                <c:pt idx="4621">
                  <c:v>2.3159375000000182</c:v>
                </c:pt>
                <c:pt idx="4622">
                  <c:v>2.3141666666670062</c:v>
                </c:pt>
                <c:pt idx="4623">
                  <c:v>2.2543749999999818</c:v>
                </c:pt>
                <c:pt idx="4624">
                  <c:v>2.1065625000010186</c:v>
                </c:pt>
                <c:pt idx="4625">
                  <c:v>2.0629166666669789</c:v>
                </c:pt>
                <c:pt idx="4626">
                  <c:v>1.9892708333339897</c:v>
                </c:pt>
                <c:pt idx="4627">
                  <c:v>1.859166666667079</c:v>
                </c:pt>
                <c:pt idx="4628">
                  <c:v>1.9934375000000273</c:v>
                </c:pt>
                <c:pt idx="4629">
                  <c:v>3.7002083333329665</c:v>
                </c:pt>
                <c:pt idx="4630">
                  <c:v>7.6593750000009777</c:v>
                </c:pt>
                <c:pt idx="4631">
                  <c:v>9.4597916666670017</c:v>
                </c:pt>
                <c:pt idx="4632">
                  <c:v>6.3834375000000136</c:v>
                </c:pt>
                <c:pt idx="4633">
                  <c:v>3.5828124999999318</c:v>
                </c:pt>
                <c:pt idx="4634">
                  <c:v>1.03156249999995</c:v>
                </c:pt>
                <c:pt idx="4635">
                  <c:v>-4.437708333332921</c:v>
                </c:pt>
                <c:pt idx="4636">
                  <c:v>-12.091041666667024</c:v>
                </c:pt>
                <c:pt idx="4637">
                  <c:v>-14.849375000000009</c:v>
                </c:pt>
                <c:pt idx="4638">
                  <c:v>-9.310729166666988</c:v>
                </c:pt>
                <c:pt idx="4639">
                  <c:v>-3.9278124999999591</c:v>
                </c:pt>
                <c:pt idx="4640">
                  <c:v>-0.46197916666699257</c:v>
                </c:pt>
                <c:pt idx="4641">
                  <c:v>1.5804166666670199</c:v>
                </c:pt>
                <c:pt idx="4642">
                  <c:v>3.0279166666670108</c:v>
                </c:pt>
                <c:pt idx="4643">
                  <c:v>2.3568750000009686</c:v>
                </c:pt>
                <c:pt idx="4644">
                  <c:v>3.1265624999999773</c:v>
                </c:pt>
                <c:pt idx="4645">
                  <c:v>2.4036458333329165</c:v>
                </c:pt>
                <c:pt idx="4646">
                  <c:v>1.8712499999999181</c:v>
                </c:pt>
                <c:pt idx="4647">
                  <c:v>3.5970833333340124</c:v>
                </c:pt>
                <c:pt idx="4648">
                  <c:v>3.2554166666659512</c:v>
                </c:pt>
                <c:pt idx="4649">
                  <c:v>2.3656250000009322</c:v>
                </c:pt>
                <c:pt idx="4650">
                  <c:v>3.0135416666669244</c:v>
                </c:pt>
                <c:pt idx="4651">
                  <c:v>3.3663541666670653</c:v>
                </c:pt>
                <c:pt idx="4652">
                  <c:v>3.59343750000005</c:v>
                </c:pt>
                <c:pt idx="4653">
                  <c:v>4.5411458333330756</c:v>
                </c:pt>
                <c:pt idx="4654">
                  <c:v>5.3772916666670199</c:v>
                </c:pt>
                <c:pt idx="4655">
                  <c:v>4.4269791666670244</c:v>
                </c:pt>
                <c:pt idx="4656">
                  <c:v>2.9078124999999773</c:v>
                </c:pt>
                <c:pt idx="4657">
                  <c:v>0.27531250000004093</c:v>
                </c:pt>
                <c:pt idx="4658">
                  <c:v>0.95645833333298924</c:v>
                </c:pt>
                <c:pt idx="4659">
                  <c:v>-2.4105208333330665</c:v>
                </c:pt>
                <c:pt idx="4660">
                  <c:v>-7.9852083333330484</c:v>
                </c:pt>
                <c:pt idx="4661">
                  <c:v>-12.051666666666051</c:v>
                </c:pt>
                <c:pt idx="4662">
                  <c:v>-15.824270833333003</c:v>
                </c:pt>
                <c:pt idx="4663">
                  <c:v>-12.588645833333999</c:v>
                </c:pt>
                <c:pt idx="4664">
                  <c:v>-9.5329166666670062</c:v>
                </c:pt>
                <c:pt idx="4665">
                  <c:v>-13.229895833334012</c:v>
                </c:pt>
                <c:pt idx="4666">
                  <c:v>-23.265625</c:v>
                </c:pt>
                <c:pt idx="4667">
                  <c:v>-32.951249999999959</c:v>
                </c:pt>
                <c:pt idx="4668">
                  <c:v>-35.896458333332987</c:v>
                </c:pt>
                <c:pt idx="4669">
                  <c:v>-29.396979166667052</c:v>
                </c:pt>
                <c:pt idx="4670">
                  <c:v>-21.114270833332967</c:v>
                </c:pt>
                <c:pt idx="4671">
                  <c:v>-16.113854166667011</c:v>
                </c:pt>
                <c:pt idx="4672">
                  <c:v>-14.083854166667038</c:v>
                </c:pt>
                <c:pt idx="4673">
                  <c:v>-14.908749999999998</c:v>
                </c:pt>
                <c:pt idx="4674">
                  <c:v>-18.286041666665994</c:v>
                </c:pt>
                <c:pt idx="4675">
                  <c:v>-20.177916666667045</c:v>
                </c:pt>
                <c:pt idx="4676">
                  <c:v>-25.773333333332971</c:v>
                </c:pt>
                <c:pt idx="4677">
                  <c:v>-35.30562500000002</c:v>
                </c:pt>
                <c:pt idx="4678">
                  <c:v>-36.947291666666956</c:v>
                </c:pt>
                <c:pt idx="4679">
                  <c:v>-31.741770833332964</c:v>
                </c:pt>
                <c:pt idx="4680">
                  <c:v>-26.888125000000002</c:v>
                </c:pt>
                <c:pt idx="4681">
                  <c:v>-29.871145833333003</c:v>
                </c:pt>
                <c:pt idx="4682">
                  <c:v>-34.160833333333983</c:v>
                </c:pt>
                <c:pt idx="4683">
                  <c:v>-31.189895833333992</c:v>
                </c:pt>
                <c:pt idx="4684">
                  <c:v>-25.058645833333003</c:v>
                </c:pt>
                <c:pt idx="4685">
                  <c:v>-19.296145833333014</c:v>
                </c:pt>
                <c:pt idx="4686">
                  <c:v>-20.995104166666977</c:v>
                </c:pt>
                <c:pt idx="4687">
                  <c:v>-21.94437499999998</c:v>
                </c:pt>
                <c:pt idx="4688">
                  <c:v>-25.120104166666977</c:v>
                </c:pt>
                <c:pt idx="4689">
                  <c:v>-15.41927083333303</c:v>
                </c:pt>
                <c:pt idx="4690">
                  <c:v>-8.8801041666660012</c:v>
                </c:pt>
                <c:pt idx="4691">
                  <c:v>-4.0634374999999636</c:v>
                </c:pt>
                <c:pt idx="4692">
                  <c:v>-3.2985416666670062</c:v>
                </c:pt>
                <c:pt idx="4693">
                  <c:v>-0.98624999999998408</c:v>
                </c:pt>
                <c:pt idx="4694">
                  <c:v>-2.6246874999999932</c:v>
                </c:pt>
                <c:pt idx="4695">
                  <c:v>-6.3639583333330165</c:v>
                </c:pt>
                <c:pt idx="4696">
                  <c:v>-10.891875000000027</c:v>
                </c:pt>
                <c:pt idx="4697">
                  <c:v>-15.851041666665992</c:v>
                </c:pt>
                <c:pt idx="4698">
                  <c:v>-17.912499999999909</c:v>
                </c:pt>
                <c:pt idx="4699">
                  <c:v>-20.515729166666006</c:v>
                </c:pt>
                <c:pt idx="4700">
                  <c:v>-23.995520833331966</c:v>
                </c:pt>
                <c:pt idx="4701">
                  <c:v>-24.864062499999932</c:v>
                </c:pt>
                <c:pt idx="4702">
                  <c:v>-24.534062500001028</c:v>
                </c:pt>
                <c:pt idx="4703">
                  <c:v>-24.430729166666993</c:v>
                </c:pt>
                <c:pt idx="4704">
                  <c:v>-23.142291666667006</c:v>
                </c:pt>
                <c:pt idx="4705">
                  <c:v>-22.646666666666988</c:v>
                </c:pt>
                <c:pt idx="4706">
                  <c:v>-25.363541666665924</c:v>
                </c:pt>
                <c:pt idx="4707">
                  <c:v>-26.280416666666952</c:v>
                </c:pt>
                <c:pt idx="4708">
                  <c:v>-24.936874999999986</c:v>
                </c:pt>
                <c:pt idx="4709">
                  <c:v>-18.011041666666983</c:v>
                </c:pt>
                <c:pt idx="4710">
                  <c:v>-10.658541666665997</c:v>
                </c:pt>
                <c:pt idx="4711">
                  <c:v>-3.5292708333339533</c:v>
                </c:pt>
                <c:pt idx="4712">
                  <c:v>3.234166666667079</c:v>
                </c:pt>
                <c:pt idx="4713">
                  <c:v>7.2473958333330302</c:v>
                </c:pt>
                <c:pt idx="4714">
                  <c:v>5.5168750000000273</c:v>
                </c:pt>
                <c:pt idx="4715">
                  <c:v>3.4320833333330256</c:v>
                </c:pt>
                <c:pt idx="4716">
                  <c:v>3.3054166666670426</c:v>
                </c:pt>
                <c:pt idx="4717">
                  <c:v>5.3741666666660421</c:v>
                </c:pt>
                <c:pt idx="4718">
                  <c:v>6.2504166666659557</c:v>
                </c:pt>
                <c:pt idx="4719">
                  <c:v>5.060833333334017</c:v>
                </c:pt>
                <c:pt idx="4720">
                  <c:v>3.9659374999999955</c:v>
                </c:pt>
                <c:pt idx="4721">
                  <c:v>3.8254166666660012</c:v>
                </c:pt>
                <c:pt idx="4722">
                  <c:v>4.1290624999999181</c:v>
                </c:pt>
                <c:pt idx="4723">
                  <c:v>4.2041666666669926</c:v>
                </c:pt>
                <c:pt idx="4724">
                  <c:v>3.3376041666670062</c:v>
                </c:pt>
                <c:pt idx="4725">
                  <c:v>2.5187499999999545</c:v>
                </c:pt>
                <c:pt idx="4726">
                  <c:v>2.1051041666669335</c:v>
                </c:pt>
                <c:pt idx="4727">
                  <c:v>2.0933333333330211</c:v>
                </c:pt>
                <c:pt idx="4728">
                  <c:v>2.8579166666670517</c:v>
                </c:pt>
                <c:pt idx="4729">
                  <c:v>4.4805208333340261</c:v>
                </c:pt>
                <c:pt idx="4730">
                  <c:v>7.2919791666670335</c:v>
                </c:pt>
                <c:pt idx="4731">
                  <c:v>11.470104166666943</c:v>
                </c:pt>
                <c:pt idx="4732">
                  <c:v>17.270624999999995</c:v>
                </c:pt>
                <c:pt idx="4733">
                  <c:v>15.129374999999072</c:v>
                </c:pt>
                <c:pt idx="4734">
                  <c:v>12.202395833332957</c:v>
                </c:pt>
                <c:pt idx="4735">
                  <c:v>9.3279166666679885</c:v>
                </c:pt>
                <c:pt idx="4736">
                  <c:v>6.7593750000010004</c:v>
                </c:pt>
                <c:pt idx="4737">
                  <c:v>5.1929166666669744</c:v>
                </c:pt>
                <c:pt idx="4738">
                  <c:v>4.3503124999999727</c:v>
                </c:pt>
                <c:pt idx="4739">
                  <c:v>3.9565625000000182</c:v>
                </c:pt>
                <c:pt idx="4740">
                  <c:v>3.7876041666670517</c:v>
                </c:pt>
                <c:pt idx="4741">
                  <c:v>4.1291666666659239</c:v>
                </c:pt>
                <c:pt idx="4742">
                  <c:v>4.5381250000010596</c:v>
                </c:pt>
                <c:pt idx="4743">
                  <c:v>4.0163541666660194</c:v>
                </c:pt>
                <c:pt idx="4744">
                  <c:v>4.4234374999999773</c:v>
                </c:pt>
                <c:pt idx="4745">
                  <c:v>4.4149999999999636</c:v>
                </c:pt>
                <c:pt idx="4746">
                  <c:v>4.2999999999999545</c:v>
                </c:pt>
                <c:pt idx="4747">
                  <c:v>4.3233333333329256</c:v>
                </c:pt>
                <c:pt idx="4748">
                  <c:v>4.1632291666670653</c:v>
                </c:pt>
                <c:pt idx="4749">
                  <c:v>3.94562499999995</c:v>
                </c:pt>
                <c:pt idx="4750">
                  <c:v>2.5302083333330074</c:v>
                </c:pt>
                <c:pt idx="4751">
                  <c:v>1.793333333333976</c:v>
                </c:pt>
                <c:pt idx="4752">
                  <c:v>1.4252083333329892</c:v>
                </c:pt>
                <c:pt idx="4753">
                  <c:v>1.1828124999999545</c:v>
                </c:pt>
                <c:pt idx="4754">
                  <c:v>0.40250000000003183</c:v>
                </c:pt>
                <c:pt idx="4755">
                  <c:v>-3.8645833333021073E-2</c:v>
                </c:pt>
                <c:pt idx="4756">
                  <c:v>-1.3487499999999955</c:v>
                </c:pt>
                <c:pt idx="4757">
                  <c:v>-2.0116666666680203</c:v>
                </c:pt>
                <c:pt idx="4758">
                  <c:v>-2.8638541666670108</c:v>
                </c:pt>
                <c:pt idx="4759">
                  <c:v>-5.4598958333330074</c:v>
                </c:pt>
                <c:pt idx="4760">
                  <c:v>-7.5379166666660922</c:v>
                </c:pt>
                <c:pt idx="4761">
                  <c:v>-7.7076041666670108</c:v>
                </c:pt>
                <c:pt idx="4762">
                  <c:v>-7.3369791666669926</c:v>
                </c:pt>
                <c:pt idx="4763">
                  <c:v>-7.46062500000005</c:v>
                </c:pt>
                <c:pt idx="4764">
                  <c:v>-7.548541666665983</c:v>
                </c:pt>
                <c:pt idx="4765">
                  <c:v>-6.8082291666669335</c:v>
                </c:pt>
                <c:pt idx="4766">
                  <c:v>-6.6116666666659967</c:v>
                </c:pt>
                <c:pt idx="4767">
                  <c:v>-5.7035416666669789</c:v>
                </c:pt>
                <c:pt idx="4768">
                  <c:v>-5.703333333332921</c:v>
                </c:pt>
                <c:pt idx="4769">
                  <c:v>-5.6645833333319615</c:v>
                </c:pt>
                <c:pt idx="4770">
                  <c:v>-5.5680208333329801</c:v>
                </c:pt>
                <c:pt idx="4771">
                  <c:v>-5.7427083333329847</c:v>
                </c:pt>
                <c:pt idx="4772">
                  <c:v>-5.8390624999999545</c:v>
                </c:pt>
                <c:pt idx="4773">
                  <c:v>-6.1524999999990087</c:v>
                </c:pt>
                <c:pt idx="4774">
                  <c:v>-6.7651041666659921</c:v>
                </c:pt>
                <c:pt idx="4775">
                  <c:v>-7.3557291666669471</c:v>
                </c:pt>
                <c:pt idx="4776">
                  <c:v>-7.9554166666670199</c:v>
                </c:pt>
                <c:pt idx="4777">
                  <c:v>-8.0337500000000546</c:v>
                </c:pt>
                <c:pt idx="4778">
                  <c:v>-7.418333333333976</c:v>
                </c:pt>
                <c:pt idx="4779">
                  <c:v>-6.5965625000000045</c:v>
                </c:pt>
                <c:pt idx="4780">
                  <c:v>-3.3281249999989768</c:v>
                </c:pt>
                <c:pt idx="4781">
                  <c:v>0.83843750000005457</c:v>
                </c:pt>
                <c:pt idx="4782">
                  <c:v>0.99281250000001364</c:v>
                </c:pt>
                <c:pt idx="4783">
                  <c:v>1.1788541666660421</c:v>
                </c:pt>
                <c:pt idx="4784">
                  <c:v>1.2045833333339715</c:v>
                </c:pt>
                <c:pt idx="4785">
                  <c:v>1.3667708333340443</c:v>
                </c:pt>
                <c:pt idx="4786">
                  <c:v>-4.5864583333329847</c:v>
                </c:pt>
                <c:pt idx="4787">
                  <c:v>-21.571354166666993</c:v>
                </c:pt>
                <c:pt idx="4788">
                  <c:v>-35.014583333333917</c:v>
                </c:pt>
                <c:pt idx="4789">
                  <c:v>-39.204687499999977</c:v>
                </c:pt>
                <c:pt idx="4790">
                  <c:v>-36.237187500000005</c:v>
                </c:pt>
                <c:pt idx="4791">
                  <c:v>-27.649895833332948</c:v>
                </c:pt>
                <c:pt idx="4792">
                  <c:v>-14.309270833333017</c:v>
                </c:pt>
                <c:pt idx="4793">
                  <c:v>-6.7919791666660103</c:v>
                </c:pt>
                <c:pt idx="4794">
                  <c:v>-2.1633333333329574</c:v>
                </c:pt>
                <c:pt idx="4795">
                  <c:v>0.29822916666705623</c:v>
                </c:pt>
                <c:pt idx="4796">
                  <c:v>0.96114583333394421</c:v>
                </c:pt>
                <c:pt idx="4797">
                  <c:v>0.7445833333340488</c:v>
                </c:pt>
                <c:pt idx="4798">
                  <c:v>0.43250000000000455</c:v>
                </c:pt>
                <c:pt idx="4799">
                  <c:v>-8.8541666659693874E-3</c:v>
                </c:pt>
                <c:pt idx="4800">
                  <c:v>7.8541666666978927E-2</c:v>
                </c:pt>
                <c:pt idx="4801">
                  <c:v>0.13791666666600122</c:v>
                </c:pt>
                <c:pt idx="4802">
                  <c:v>0.22552083333289374</c:v>
                </c:pt>
                <c:pt idx="4803">
                  <c:v>0.55916666666598758</c:v>
                </c:pt>
                <c:pt idx="4804">
                  <c:v>1.5914583333330938</c:v>
                </c:pt>
                <c:pt idx="4805">
                  <c:v>2.0289583333330938</c:v>
                </c:pt>
                <c:pt idx="4806">
                  <c:v>2.2471874999999955</c:v>
                </c:pt>
                <c:pt idx="4807">
                  <c:v>1.9008333333330256</c:v>
                </c:pt>
                <c:pt idx="4808">
                  <c:v>1.5621874999989132</c:v>
                </c:pt>
                <c:pt idx="4809">
                  <c:v>0.56822916666703804</c:v>
                </c:pt>
                <c:pt idx="4810">
                  <c:v>0.25802083333394421</c:v>
                </c:pt>
                <c:pt idx="4811">
                  <c:v>9.9583333333953306E-2</c:v>
                </c:pt>
                <c:pt idx="4812">
                  <c:v>2.2708333332957409E-2</c:v>
                </c:pt>
                <c:pt idx="4813">
                  <c:v>-2.5849999999990132</c:v>
                </c:pt>
                <c:pt idx="4814">
                  <c:v>-1.0337499999990314</c:v>
                </c:pt>
                <c:pt idx="4815">
                  <c:v>-0.91385416666696528</c:v>
                </c:pt>
                <c:pt idx="4816">
                  <c:v>-0.35291666666603305</c:v>
                </c:pt>
                <c:pt idx="4817">
                  <c:v>-0.20260416666690162</c:v>
                </c:pt>
                <c:pt idx="4818">
                  <c:v>-6.9791666668038488E-2</c:v>
                </c:pt>
                <c:pt idx="4819">
                  <c:v>0.21958333333304836</c:v>
                </c:pt>
                <c:pt idx="4820">
                  <c:v>0.14354166666601031</c:v>
                </c:pt>
                <c:pt idx="4821">
                  <c:v>0.14010416666701531</c:v>
                </c:pt>
                <c:pt idx="4822">
                  <c:v>0.22854166666695619</c:v>
                </c:pt>
                <c:pt idx="4823">
                  <c:v>0.20854166666697438</c:v>
                </c:pt>
                <c:pt idx="4824">
                  <c:v>0.3005208333339624</c:v>
                </c:pt>
                <c:pt idx="4825">
                  <c:v>0.13552083333399878</c:v>
                </c:pt>
                <c:pt idx="4826">
                  <c:v>0.17239583333400788</c:v>
                </c:pt>
                <c:pt idx="4827">
                  <c:v>0.15125000000000455</c:v>
                </c:pt>
                <c:pt idx="4828">
                  <c:v>0.21375000000091404</c:v>
                </c:pt>
                <c:pt idx="4829">
                  <c:v>0.22864583333398514</c:v>
                </c:pt>
                <c:pt idx="4830">
                  <c:v>0.21864583333399423</c:v>
                </c:pt>
                <c:pt idx="4831">
                  <c:v>0.22968750000097771</c:v>
                </c:pt>
                <c:pt idx="4832">
                  <c:v>0.21343750000005457</c:v>
                </c:pt>
                <c:pt idx="4833">
                  <c:v>0.25291666666601031</c:v>
                </c:pt>
                <c:pt idx="4834">
                  <c:v>0.27937499999904958</c:v>
                </c:pt>
                <c:pt idx="4835">
                  <c:v>0.24822916666596484</c:v>
                </c:pt>
                <c:pt idx="4836">
                  <c:v>0.27729166666699712</c:v>
                </c:pt>
                <c:pt idx="4837">
                  <c:v>0.29187500000102773</c:v>
                </c:pt>
                <c:pt idx="4838">
                  <c:v>0.25843750000092314</c:v>
                </c:pt>
                <c:pt idx="4839">
                  <c:v>0.19927083333300288</c:v>
                </c:pt>
                <c:pt idx="4840">
                  <c:v>0.17749999999898591</c:v>
                </c:pt>
                <c:pt idx="4841">
                  <c:v>0.16947916666697438</c:v>
                </c:pt>
                <c:pt idx="4842">
                  <c:v>-0.34062500000004547</c:v>
                </c:pt>
                <c:pt idx="4843">
                  <c:v>-0.32770833333404426</c:v>
                </c:pt>
                <c:pt idx="4844">
                  <c:v>0.16604166666706988</c:v>
                </c:pt>
                <c:pt idx="4845">
                  <c:v>1.7708333332961956E-2</c:v>
                </c:pt>
                <c:pt idx="4846">
                  <c:v>0.15750000000093678</c:v>
                </c:pt>
                <c:pt idx="4847">
                  <c:v>0.13614583333298924</c:v>
                </c:pt>
                <c:pt idx="4848">
                  <c:v>-0.19739583333296196</c:v>
                </c:pt>
                <c:pt idx="4849">
                  <c:v>-0.1706250000009959</c:v>
                </c:pt>
                <c:pt idx="4850">
                  <c:v>-0.20135416666698802</c:v>
                </c:pt>
                <c:pt idx="4851">
                  <c:v>-3.5937499999931788E-2</c:v>
                </c:pt>
                <c:pt idx="4852">
                  <c:v>-7.8125E-2</c:v>
                </c:pt>
                <c:pt idx="4853">
                  <c:v>-0.25114583333402152</c:v>
                </c:pt>
                <c:pt idx="4854">
                  <c:v>-0.57218750000004093</c:v>
                </c:pt>
                <c:pt idx="4855">
                  <c:v>-0.70645833333401242</c:v>
                </c:pt>
                <c:pt idx="4856">
                  <c:v>-0.95062499999994543</c:v>
                </c:pt>
                <c:pt idx="4857">
                  <c:v>-0.52968750000002274</c:v>
                </c:pt>
                <c:pt idx="4858">
                  <c:v>-0.22718749999899046</c:v>
                </c:pt>
                <c:pt idx="4859">
                  <c:v>-0.33697916666596939</c:v>
                </c:pt>
                <c:pt idx="4860">
                  <c:v>-0.19802083333399878</c:v>
                </c:pt>
                <c:pt idx="4861">
                  <c:v>-0.23114583333403971</c:v>
                </c:pt>
                <c:pt idx="4862">
                  <c:v>-0.11458333333405335</c:v>
                </c:pt>
                <c:pt idx="4863">
                  <c:v>-0.14166666666699257</c:v>
                </c:pt>
                <c:pt idx="4864">
                  <c:v>-0.44343750000007276</c:v>
                </c:pt>
                <c:pt idx="4865">
                  <c:v>-0.48427083333399423</c:v>
                </c:pt>
                <c:pt idx="4866">
                  <c:v>-0.51979166666706078</c:v>
                </c:pt>
                <c:pt idx="4867">
                  <c:v>-1.0283333333330802</c:v>
                </c:pt>
                <c:pt idx="4868">
                  <c:v>-0.77479166666694255</c:v>
                </c:pt>
                <c:pt idx="4869">
                  <c:v>-0.64791666666599212</c:v>
                </c:pt>
                <c:pt idx="4870">
                  <c:v>-0.48947916666600122</c:v>
                </c:pt>
                <c:pt idx="4871">
                  <c:v>2.0520833332966504E-2</c:v>
                </c:pt>
                <c:pt idx="4872">
                  <c:v>0.75666666666597848</c:v>
                </c:pt>
                <c:pt idx="4873">
                  <c:v>-4.9999999999954525E-3</c:v>
                </c:pt>
                <c:pt idx="4874">
                  <c:v>-0.62093749999996817</c:v>
                </c:pt>
                <c:pt idx="4875">
                  <c:v>-0.44833333333303926</c:v>
                </c:pt>
                <c:pt idx="4876">
                  <c:v>-0.8708333333339624</c:v>
                </c:pt>
                <c:pt idx="4877">
                  <c:v>-0.7496875000010732</c:v>
                </c:pt>
                <c:pt idx="4878">
                  <c:v>-0.28020833333300743</c:v>
                </c:pt>
                <c:pt idx="4879">
                  <c:v>-0.21031249999998636</c:v>
                </c:pt>
                <c:pt idx="4880">
                  <c:v>-4.3125000000031832E-2</c:v>
                </c:pt>
                <c:pt idx="4881">
                  <c:v>-9.6562500000004547E-2</c:v>
                </c:pt>
                <c:pt idx="4882">
                  <c:v>1.8437500000004547E-2</c:v>
                </c:pt>
                <c:pt idx="4883">
                  <c:v>0.10979166666697893</c:v>
                </c:pt>
                <c:pt idx="4884">
                  <c:v>0.11020833333304836</c:v>
                </c:pt>
                <c:pt idx="4885">
                  <c:v>0.18343749999996817</c:v>
                </c:pt>
                <c:pt idx="4886">
                  <c:v>0.19687499999997726</c:v>
                </c:pt>
                <c:pt idx="4887">
                  <c:v>0.15791666666598303</c:v>
                </c:pt>
                <c:pt idx="4888">
                  <c:v>8.1041666667033496E-2</c:v>
                </c:pt>
                <c:pt idx="4889">
                  <c:v>0.13906249999990905</c:v>
                </c:pt>
                <c:pt idx="4890">
                  <c:v>0.1135416666660376</c:v>
                </c:pt>
                <c:pt idx="4891">
                  <c:v>8.1354166666983474E-2</c:v>
                </c:pt>
                <c:pt idx="4892">
                  <c:v>5.2291666666974379E-2</c:v>
                </c:pt>
                <c:pt idx="4893">
                  <c:v>0.18479166666691071</c:v>
                </c:pt>
                <c:pt idx="4894">
                  <c:v>0.25010416666600577</c:v>
                </c:pt>
                <c:pt idx="4895">
                  <c:v>0.13687500000003183</c:v>
                </c:pt>
                <c:pt idx="4896">
                  <c:v>0.18010416666595574</c:v>
                </c:pt>
                <c:pt idx="4897">
                  <c:v>0.23374999999907686</c:v>
                </c:pt>
                <c:pt idx="4898">
                  <c:v>0.15052083333205246</c:v>
                </c:pt>
                <c:pt idx="4899">
                  <c:v>0.13593750000006821</c:v>
                </c:pt>
                <c:pt idx="4900">
                  <c:v>-3.0937500000050022E-2</c:v>
                </c:pt>
                <c:pt idx="4901">
                  <c:v>0.35864583333398059</c:v>
                </c:pt>
                <c:pt idx="4902">
                  <c:v>0.12541666666709261</c:v>
                </c:pt>
                <c:pt idx="4903">
                  <c:v>0.16875000000004547</c:v>
                </c:pt>
                <c:pt idx="4904">
                  <c:v>0.18447916666696074</c:v>
                </c:pt>
                <c:pt idx="4905">
                  <c:v>5.4479166666055789E-2</c:v>
                </c:pt>
                <c:pt idx="4906">
                  <c:v>4.166666667060781E-3</c:v>
                </c:pt>
                <c:pt idx="4907">
                  <c:v>-5.8333333330438109E-3</c:v>
                </c:pt>
                <c:pt idx="4908">
                  <c:v>-2.3020833331997892E-2</c:v>
                </c:pt>
                <c:pt idx="4909">
                  <c:v>-4.9687500000004547E-2</c:v>
                </c:pt>
                <c:pt idx="4910">
                  <c:v>-0.11322916666699712</c:v>
                </c:pt>
                <c:pt idx="4911">
                  <c:v>-8.8229166667019854E-2</c:v>
                </c:pt>
                <c:pt idx="4912">
                  <c:v>-9.1666666666014862E-2</c:v>
                </c:pt>
                <c:pt idx="4913">
                  <c:v>-9.4687500000077307E-2</c:v>
                </c:pt>
                <c:pt idx="4914">
                  <c:v>-9.812499999998181E-2</c:v>
                </c:pt>
                <c:pt idx="4915">
                  <c:v>-9.3333333333930568E-2</c:v>
                </c:pt>
                <c:pt idx="4916">
                  <c:v>-5.8437499999058673E-2</c:v>
                </c:pt>
                <c:pt idx="4917">
                  <c:v>-0.12510416666600577</c:v>
                </c:pt>
                <c:pt idx="4918">
                  <c:v>-3.1145833333994233E-2</c:v>
                </c:pt>
                <c:pt idx="4919">
                  <c:v>0.17083333333198425</c:v>
                </c:pt>
                <c:pt idx="4920">
                  <c:v>0.18510416666697438</c:v>
                </c:pt>
                <c:pt idx="4921">
                  <c:v>8.7604166667006211E-2</c:v>
                </c:pt>
                <c:pt idx="4922">
                  <c:v>7.5104166665937555E-2</c:v>
                </c:pt>
                <c:pt idx="4923">
                  <c:v>0.11395833333301653</c:v>
                </c:pt>
                <c:pt idx="4924">
                  <c:v>9.6145833333935116E-2</c:v>
                </c:pt>
                <c:pt idx="4925">
                  <c:v>2.3020833334044255E-2</c:v>
                </c:pt>
                <c:pt idx="4926">
                  <c:v>0.13833333333400333</c:v>
                </c:pt>
                <c:pt idx="4927">
                  <c:v>0.21447916666602396</c:v>
                </c:pt>
                <c:pt idx="4928">
                  <c:v>0.15947916666800666</c:v>
                </c:pt>
                <c:pt idx="4929">
                  <c:v>0.12729166666701985</c:v>
                </c:pt>
                <c:pt idx="4930">
                  <c:v>-0.1784375000009959</c:v>
                </c:pt>
                <c:pt idx="4931">
                  <c:v>-0.94562499999994998</c:v>
                </c:pt>
                <c:pt idx="4932">
                  <c:v>-0.72916666666696983</c:v>
                </c:pt>
                <c:pt idx="4933">
                  <c:v>-4.6589583333330893</c:v>
                </c:pt>
                <c:pt idx="4934">
                  <c:v>-97.698124999998981</c:v>
                </c:pt>
                <c:pt idx="4935">
                  <c:v>-31.621041666666997</c:v>
                </c:pt>
                <c:pt idx="4936">
                  <c:v>-6.2948958333329301</c:v>
                </c:pt>
                <c:pt idx="4937">
                  <c:v>-3.5379166666659785</c:v>
                </c:pt>
                <c:pt idx="4938">
                  <c:v>-2.6599999999999682</c:v>
                </c:pt>
                <c:pt idx="4939">
                  <c:v>-2.0118750000000318</c:v>
                </c:pt>
                <c:pt idx="4940">
                  <c:v>-1.7587500000011005</c:v>
                </c:pt>
                <c:pt idx="4941">
                  <c:v>-1.5597916666669107</c:v>
                </c:pt>
                <c:pt idx="4942">
                  <c:v>-1.6069791666670881</c:v>
                </c:pt>
                <c:pt idx="4943">
                  <c:v>-1.9743750000000091</c:v>
                </c:pt>
                <c:pt idx="4944">
                  <c:v>-2.3272916666660421</c:v>
                </c:pt>
                <c:pt idx="4945">
                  <c:v>-3.5734374999999545</c:v>
                </c:pt>
                <c:pt idx="4946">
                  <c:v>-3.1018750000000637</c:v>
                </c:pt>
                <c:pt idx="4947">
                  <c:v>-2.7715624999999591</c:v>
                </c:pt>
                <c:pt idx="4948">
                  <c:v>-2.6813541666670062</c:v>
                </c:pt>
                <c:pt idx="4949">
                  <c:v>-2.4036458333330302</c:v>
                </c:pt>
                <c:pt idx="4950">
                  <c:v>-2.2187500000009095</c:v>
                </c:pt>
                <c:pt idx="4951">
                  <c:v>-1.8276041666669016</c:v>
                </c:pt>
                <c:pt idx="4952">
                  <c:v>-1.3926041666670699</c:v>
                </c:pt>
                <c:pt idx="4953">
                  <c:v>-1.6611458333339897</c:v>
                </c:pt>
                <c:pt idx="4954">
                  <c:v>-1.3289583333339579</c:v>
                </c:pt>
                <c:pt idx="4955">
                  <c:v>-0.9985416666660285</c:v>
                </c:pt>
                <c:pt idx="4956">
                  <c:v>-0.71302083333398514</c:v>
                </c:pt>
                <c:pt idx="4957">
                  <c:v>-1.0911458333330302</c:v>
                </c:pt>
                <c:pt idx="4958">
                  <c:v>-1.0301041666660922</c:v>
                </c:pt>
                <c:pt idx="4959">
                  <c:v>-1.9364583333330074</c:v>
                </c:pt>
                <c:pt idx="4960">
                  <c:v>-1.0443749999999454</c:v>
                </c:pt>
                <c:pt idx="4961">
                  <c:v>-1.2006249999999454</c:v>
                </c:pt>
                <c:pt idx="4962">
                  <c:v>-1.1749999999999545</c:v>
                </c:pt>
                <c:pt idx="4963">
                  <c:v>-0.99177083333302107</c:v>
                </c:pt>
                <c:pt idx="4964">
                  <c:v>-0.43875000000002728</c:v>
                </c:pt>
                <c:pt idx="4965">
                  <c:v>9.2708333329483139E-3</c:v>
                </c:pt>
                <c:pt idx="4966">
                  <c:v>-0.1144791666670244</c:v>
                </c:pt>
                <c:pt idx="4967">
                  <c:v>-0.14885416666595574</c:v>
                </c:pt>
                <c:pt idx="4968">
                  <c:v>-0.1882291666669289</c:v>
                </c:pt>
                <c:pt idx="4969">
                  <c:v>-0.15093749999903139</c:v>
                </c:pt>
                <c:pt idx="4970">
                  <c:v>-0.13020833333393966</c:v>
                </c:pt>
                <c:pt idx="4971">
                  <c:v>0.15552083333295741</c:v>
                </c:pt>
                <c:pt idx="4972">
                  <c:v>0.26322916666606488</c:v>
                </c:pt>
                <c:pt idx="4973">
                  <c:v>-0.26489583333398059</c:v>
                </c:pt>
                <c:pt idx="4974">
                  <c:v>-0.91604166666797937</c:v>
                </c:pt>
                <c:pt idx="4975">
                  <c:v>1.0656250000000682</c:v>
                </c:pt>
                <c:pt idx="4976">
                  <c:v>0.56364583333299834</c:v>
                </c:pt>
                <c:pt idx="4977">
                  <c:v>0.47697916666697893</c:v>
                </c:pt>
                <c:pt idx="4978">
                  <c:v>0.68687499999998636</c:v>
                </c:pt>
                <c:pt idx="4979">
                  <c:v>0.48531249999996362</c:v>
                </c:pt>
                <c:pt idx="4980">
                  <c:v>0.10437500000000455</c:v>
                </c:pt>
                <c:pt idx="4981">
                  <c:v>6.1979166665992125E-2</c:v>
                </c:pt>
                <c:pt idx="4982">
                  <c:v>0.1059375000000955</c:v>
                </c:pt>
                <c:pt idx="4983">
                  <c:v>0.29187500000000455</c:v>
                </c:pt>
                <c:pt idx="4984">
                  <c:v>0.2705208333329665</c:v>
                </c:pt>
                <c:pt idx="4985">
                  <c:v>0.43250000000000455</c:v>
                </c:pt>
                <c:pt idx="4986">
                  <c:v>0.37677083333301198</c:v>
                </c:pt>
                <c:pt idx="4987">
                  <c:v>0.5754166666670244</c:v>
                </c:pt>
                <c:pt idx="4988">
                  <c:v>0.61093749999997726</c:v>
                </c:pt>
                <c:pt idx="4989">
                  <c:v>0.46052083333302107</c:v>
                </c:pt>
                <c:pt idx="4990">
                  <c:v>0.27031249999890861</c:v>
                </c:pt>
                <c:pt idx="4991">
                  <c:v>0.47645833333297105</c:v>
                </c:pt>
                <c:pt idx="4992">
                  <c:v>-0.4296875</c:v>
                </c:pt>
                <c:pt idx="4993">
                  <c:v>-3.4289583333340943</c:v>
                </c:pt>
                <c:pt idx="4994">
                  <c:v>-7.7118749999999636</c:v>
                </c:pt>
                <c:pt idx="4995">
                  <c:v>-10.628645833333053</c:v>
                </c:pt>
                <c:pt idx="4996">
                  <c:v>-5.3603124999999636</c:v>
                </c:pt>
                <c:pt idx="4997">
                  <c:v>4.759895833332962</c:v>
                </c:pt>
                <c:pt idx="4998">
                  <c:v>18.973020833333067</c:v>
                </c:pt>
                <c:pt idx="4999">
                  <c:v>26.147708333333981</c:v>
                </c:pt>
                <c:pt idx="5000">
                  <c:v>21.444583333332957</c:v>
                </c:pt>
                <c:pt idx="5001">
                  <c:v>10.212083333334022</c:v>
                </c:pt>
                <c:pt idx="5002">
                  <c:v>6.4069791666660194</c:v>
                </c:pt>
                <c:pt idx="5003">
                  <c:v>6.4334374999999682</c:v>
                </c:pt>
                <c:pt idx="5004">
                  <c:v>7.6613541666670244</c:v>
                </c:pt>
                <c:pt idx="5005">
                  <c:v>3.7459374999999682</c:v>
                </c:pt>
                <c:pt idx="5006">
                  <c:v>-7.85187499999995</c:v>
                </c:pt>
                <c:pt idx="5007">
                  <c:v>-26.134166666667056</c:v>
                </c:pt>
                <c:pt idx="5008">
                  <c:v>-44.350312499999973</c:v>
                </c:pt>
                <c:pt idx="5009">
                  <c:v>-66.94500000000005</c:v>
                </c:pt>
                <c:pt idx="5010">
                  <c:v>-90.296041666667065</c:v>
                </c:pt>
                <c:pt idx="5011">
                  <c:v>-104.24124999999901</c:v>
                </c:pt>
                <c:pt idx="5012">
                  <c:v>-112.92510416666698</c:v>
                </c:pt>
                <c:pt idx="5013">
                  <c:v>-126.85687499999995</c:v>
                </c:pt>
                <c:pt idx="5014">
                  <c:v>-137.13937499999895</c:v>
                </c:pt>
                <c:pt idx="5015">
                  <c:v>-148.49666666666701</c:v>
                </c:pt>
                <c:pt idx="5016">
                  <c:v>-161.88770833333302</c:v>
                </c:pt>
                <c:pt idx="5017">
                  <c:v>-159.31447916666696</c:v>
                </c:pt>
                <c:pt idx="5018">
                  <c:v>-148.56718749999999</c:v>
                </c:pt>
                <c:pt idx="5019">
                  <c:v>-126.89718749999997</c:v>
                </c:pt>
                <c:pt idx="5020">
                  <c:v>-105.75145833333301</c:v>
                </c:pt>
                <c:pt idx="5021">
                  <c:v>-117.546875</c:v>
                </c:pt>
                <c:pt idx="5022">
                  <c:v>-154.99031249999996</c:v>
                </c:pt>
                <c:pt idx="5023">
                  <c:v>-172.189791666666</c:v>
                </c:pt>
                <c:pt idx="5024">
                  <c:v>-172.07968749999998</c:v>
                </c:pt>
                <c:pt idx="5025">
                  <c:v>-167.81208333333404</c:v>
                </c:pt>
                <c:pt idx="5026">
                  <c:v>-163.85552083333295</c:v>
                </c:pt>
                <c:pt idx="5027">
                  <c:v>-159.87031250000001</c:v>
                </c:pt>
                <c:pt idx="5028">
                  <c:v>-154.080729166666</c:v>
                </c:pt>
                <c:pt idx="5029">
                  <c:v>-137.67479166666698</c:v>
                </c:pt>
                <c:pt idx="5030">
                  <c:v>-137.74520833333304</c:v>
                </c:pt>
                <c:pt idx="5031">
                  <c:v>-141.44958333333301</c:v>
                </c:pt>
                <c:pt idx="5032">
                  <c:v>-145.13322916666698</c:v>
                </c:pt>
                <c:pt idx="5033">
                  <c:v>-144.38208333333301</c:v>
                </c:pt>
                <c:pt idx="5034">
                  <c:v>-144.75427083333301</c:v>
                </c:pt>
                <c:pt idx="5035">
                  <c:v>-146.2709375</c:v>
                </c:pt>
                <c:pt idx="5036">
                  <c:v>-146.32927083333306</c:v>
                </c:pt>
                <c:pt idx="5037">
                  <c:v>-150.527083333333</c:v>
                </c:pt>
                <c:pt idx="5038">
                  <c:v>-153.12687499999993</c:v>
                </c:pt>
                <c:pt idx="5039">
                  <c:v>-159.42322916666694</c:v>
                </c:pt>
                <c:pt idx="5040">
                  <c:v>-165.25052083333298</c:v>
                </c:pt>
                <c:pt idx="5041">
                  <c:v>-170.77989583333306</c:v>
                </c:pt>
                <c:pt idx="5042">
                  <c:v>-170.90156250000103</c:v>
                </c:pt>
                <c:pt idx="5043">
                  <c:v>-165.51322916666697</c:v>
                </c:pt>
                <c:pt idx="5044">
                  <c:v>-154.83604166666703</c:v>
                </c:pt>
                <c:pt idx="5045">
                  <c:v>-158.84031250000004</c:v>
                </c:pt>
                <c:pt idx="5046">
                  <c:v>-158.71833333333404</c:v>
                </c:pt>
                <c:pt idx="5047">
                  <c:v>-155.52249999999998</c:v>
                </c:pt>
                <c:pt idx="5048">
                  <c:v>-149.92218749999898</c:v>
                </c:pt>
                <c:pt idx="5049">
                  <c:v>-144.53760416666705</c:v>
                </c:pt>
                <c:pt idx="5050">
                  <c:v>-139.443958333333</c:v>
                </c:pt>
                <c:pt idx="5051">
                  <c:v>-135.084583333333</c:v>
                </c:pt>
                <c:pt idx="5052">
                  <c:v>-131.15375</c:v>
                </c:pt>
                <c:pt idx="5053">
                  <c:v>-130.27635416666601</c:v>
                </c:pt>
                <c:pt idx="5054">
                  <c:v>-127.96750000000009</c:v>
                </c:pt>
                <c:pt idx="5055">
                  <c:v>-125.88916666666705</c:v>
                </c:pt>
                <c:pt idx="5056">
                  <c:v>-123.27822916666696</c:v>
                </c:pt>
                <c:pt idx="5057">
                  <c:v>-120.37989583333399</c:v>
                </c:pt>
                <c:pt idx="5058">
                  <c:v>-117.81062499999905</c:v>
                </c:pt>
                <c:pt idx="5059">
                  <c:v>-114.30885416666695</c:v>
                </c:pt>
                <c:pt idx="5060">
                  <c:v>-110.05927083333302</c:v>
                </c:pt>
                <c:pt idx="5061">
                  <c:v>-104.46624999999995</c:v>
                </c:pt>
                <c:pt idx="5062">
                  <c:v>-98.193854166666938</c:v>
                </c:pt>
                <c:pt idx="5063">
                  <c:v>-90.420624999999973</c:v>
                </c:pt>
                <c:pt idx="5064">
                  <c:v>-83.503333333334012</c:v>
                </c:pt>
                <c:pt idx="5065">
                  <c:v>-78.131562499999973</c:v>
                </c:pt>
                <c:pt idx="5066">
                  <c:v>-74.858958333333021</c:v>
                </c:pt>
                <c:pt idx="5067">
                  <c:v>-73.535208333333003</c:v>
                </c:pt>
                <c:pt idx="5068">
                  <c:v>-73.456145833333039</c:v>
                </c:pt>
                <c:pt idx="5069">
                  <c:v>-73.633750000000077</c:v>
                </c:pt>
                <c:pt idx="5070">
                  <c:v>-73.311354166665978</c:v>
                </c:pt>
                <c:pt idx="5071">
                  <c:v>-72.585416666667015</c:v>
                </c:pt>
                <c:pt idx="5072">
                  <c:v>-73.050624999999968</c:v>
                </c:pt>
                <c:pt idx="5073">
                  <c:v>-74.867604166666979</c:v>
                </c:pt>
                <c:pt idx="5074">
                  <c:v>-77.939374999999927</c:v>
                </c:pt>
                <c:pt idx="5075">
                  <c:v>-79.856458333331943</c:v>
                </c:pt>
                <c:pt idx="5076">
                  <c:v>-78.013437499998986</c:v>
                </c:pt>
                <c:pt idx="5077">
                  <c:v>-72.640937500001087</c:v>
                </c:pt>
                <c:pt idx="5078">
                  <c:v>-70.640625</c:v>
                </c:pt>
                <c:pt idx="5079">
                  <c:v>-70.478854166666906</c:v>
                </c:pt>
                <c:pt idx="5080">
                  <c:v>-73.014479166667002</c:v>
                </c:pt>
                <c:pt idx="5081">
                  <c:v>-75.79947916666697</c:v>
                </c:pt>
                <c:pt idx="5082">
                  <c:v>-75.029791666666938</c:v>
                </c:pt>
                <c:pt idx="5083">
                  <c:v>-76.569374999999923</c:v>
                </c:pt>
                <c:pt idx="5084">
                  <c:v>-84.12239583333303</c:v>
                </c:pt>
                <c:pt idx="5085">
                  <c:v>-89.212499999999977</c:v>
                </c:pt>
                <c:pt idx="5086">
                  <c:v>-92.730937499999982</c:v>
                </c:pt>
                <c:pt idx="5087">
                  <c:v>-94.948750000000018</c:v>
                </c:pt>
                <c:pt idx="5088">
                  <c:v>-96.297291666666979</c:v>
                </c:pt>
                <c:pt idx="5089">
                  <c:v>-93.808229166666024</c:v>
                </c:pt>
                <c:pt idx="5090">
                  <c:v>-87.785104166666997</c:v>
                </c:pt>
                <c:pt idx="5091">
                  <c:v>-78.038958333332971</c:v>
                </c:pt>
                <c:pt idx="5092">
                  <c:v>-63.409687500000018</c:v>
                </c:pt>
                <c:pt idx="5093">
                  <c:v>-45.567916666667088</c:v>
                </c:pt>
                <c:pt idx="5094">
                  <c:v>-32.259583333333012</c:v>
                </c:pt>
                <c:pt idx="5095">
                  <c:v>-25.273750000000064</c:v>
                </c:pt>
                <c:pt idx="5096">
                  <c:v>-19.012916666666911</c:v>
                </c:pt>
                <c:pt idx="5097">
                  <c:v>-12.249062499999923</c:v>
                </c:pt>
                <c:pt idx="5098">
                  <c:v>8.500000000003638E-2</c:v>
                </c:pt>
                <c:pt idx="5099">
                  <c:v>23.099791666666079</c:v>
                </c:pt>
                <c:pt idx="5100">
                  <c:v>20.114999999998986</c:v>
                </c:pt>
                <c:pt idx="5101">
                  <c:v>12.459062500000982</c:v>
                </c:pt>
                <c:pt idx="5102">
                  <c:v>7.9088541666669698</c:v>
                </c:pt>
                <c:pt idx="5103">
                  <c:v>5.1788541666670653</c:v>
                </c:pt>
                <c:pt idx="5104">
                  <c:v>4.5289583333329801</c:v>
                </c:pt>
                <c:pt idx="5105">
                  <c:v>4.0457291666659785</c:v>
                </c:pt>
                <c:pt idx="5106">
                  <c:v>4.0887500000000045</c:v>
                </c:pt>
                <c:pt idx="5107">
                  <c:v>4.2935416666670108</c:v>
                </c:pt>
                <c:pt idx="5108">
                  <c:v>4.3482291666670108</c:v>
                </c:pt>
                <c:pt idx="5109">
                  <c:v>4.4688541666669153</c:v>
                </c:pt>
                <c:pt idx="5110">
                  <c:v>4.8712500000000318</c:v>
                </c:pt>
                <c:pt idx="5111">
                  <c:v>4.9588541666660149</c:v>
                </c:pt>
                <c:pt idx="5112">
                  <c:v>4.8824999999999363</c:v>
                </c:pt>
                <c:pt idx="5113">
                  <c:v>4.9464583333339078</c:v>
                </c:pt>
                <c:pt idx="5114">
                  <c:v>3.6517708333329892</c:v>
                </c:pt>
                <c:pt idx="5115">
                  <c:v>2.6922916666660512</c:v>
                </c:pt>
                <c:pt idx="5116">
                  <c:v>2.5389583333329711</c:v>
                </c:pt>
                <c:pt idx="5117">
                  <c:v>2.5380208333340306</c:v>
                </c:pt>
                <c:pt idx="5118">
                  <c:v>1.5749999999999318</c:v>
                </c:pt>
                <c:pt idx="5119">
                  <c:v>-2.8322916666669471</c:v>
                </c:pt>
                <c:pt idx="5120">
                  <c:v>-12.159687500000018</c:v>
                </c:pt>
                <c:pt idx="5121">
                  <c:v>-7.1040624999999409</c:v>
                </c:pt>
                <c:pt idx="5122">
                  <c:v>-1.5518749999999955</c:v>
                </c:pt>
                <c:pt idx="5123">
                  <c:v>0.50697916666695164</c:v>
                </c:pt>
                <c:pt idx="5124">
                  <c:v>1.40656249999995</c:v>
                </c:pt>
                <c:pt idx="5125">
                  <c:v>1.7140624999999545</c:v>
                </c:pt>
                <c:pt idx="5126">
                  <c:v>1.5873958333339715</c:v>
                </c:pt>
                <c:pt idx="5127">
                  <c:v>1.7628124999999955</c:v>
                </c:pt>
                <c:pt idx="5128">
                  <c:v>1.8137500000000273</c:v>
                </c:pt>
                <c:pt idx="5129">
                  <c:v>1.7337499999999864</c:v>
                </c:pt>
                <c:pt idx="5130">
                  <c:v>1.703125</c:v>
                </c:pt>
                <c:pt idx="5131">
                  <c:v>1.8026041666669244</c:v>
                </c:pt>
                <c:pt idx="5132">
                  <c:v>1.4758333333339806</c:v>
                </c:pt>
                <c:pt idx="5133">
                  <c:v>1.2027083333330211</c:v>
                </c:pt>
                <c:pt idx="5134">
                  <c:v>1.3005208333329392</c:v>
                </c:pt>
                <c:pt idx="5135">
                  <c:v>1.3569791666660649</c:v>
                </c:pt>
                <c:pt idx="5136">
                  <c:v>1.4310416666660331</c:v>
                </c:pt>
                <c:pt idx="5137">
                  <c:v>1.5907291666660512</c:v>
                </c:pt>
                <c:pt idx="5138">
                  <c:v>1.535937500000955</c:v>
                </c:pt>
                <c:pt idx="5139">
                  <c:v>1.7113541666659557</c:v>
                </c:pt>
                <c:pt idx="5140">
                  <c:v>1.5184375000000045</c:v>
                </c:pt>
                <c:pt idx="5141">
                  <c:v>1.3238541666670471</c:v>
                </c:pt>
                <c:pt idx="5142">
                  <c:v>1.6971875000000409</c:v>
                </c:pt>
                <c:pt idx="5143">
                  <c:v>1.9679166666669516</c:v>
                </c:pt>
                <c:pt idx="5144">
                  <c:v>2.4915624999999864</c:v>
                </c:pt>
                <c:pt idx="5145">
                  <c:v>1.8509374999999864</c:v>
                </c:pt>
                <c:pt idx="5146">
                  <c:v>1.3257291666659512</c:v>
                </c:pt>
                <c:pt idx="5147">
                  <c:v>0.97874999999999091</c:v>
                </c:pt>
                <c:pt idx="5148">
                  <c:v>0.74958333333393057</c:v>
                </c:pt>
                <c:pt idx="5149">
                  <c:v>0.73739583333303926</c:v>
                </c:pt>
                <c:pt idx="5150">
                  <c:v>0.61604166666700166</c:v>
                </c:pt>
                <c:pt idx="5151">
                  <c:v>0.34666666666601031</c:v>
                </c:pt>
                <c:pt idx="5152">
                  <c:v>-2.2218750000009777</c:v>
                </c:pt>
                <c:pt idx="5153">
                  <c:v>-1.1974999999999909</c:v>
                </c:pt>
                <c:pt idx="5154">
                  <c:v>-0.63760416666707442</c:v>
                </c:pt>
                <c:pt idx="5155">
                  <c:v>-1.053229166666938</c:v>
                </c:pt>
                <c:pt idx="5156">
                  <c:v>-0.64541666666696074</c:v>
                </c:pt>
                <c:pt idx="5157">
                  <c:v>-1.1781249999989996</c:v>
                </c:pt>
                <c:pt idx="5158">
                  <c:v>-0.98156249999999545</c:v>
                </c:pt>
                <c:pt idx="5159">
                  <c:v>-0.17135416666701531</c:v>
                </c:pt>
                <c:pt idx="5160">
                  <c:v>1.8854166666983474E-2</c:v>
                </c:pt>
                <c:pt idx="5161">
                  <c:v>1.489583333398059E-2</c:v>
                </c:pt>
                <c:pt idx="5162">
                  <c:v>4.0000000000986802E-2</c:v>
                </c:pt>
                <c:pt idx="5163">
                  <c:v>1.7187499999977263E-2</c:v>
                </c:pt>
                <c:pt idx="5164">
                  <c:v>4.3020833331979702E-2</c:v>
                </c:pt>
                <c:pt idx="5165">
                  <c:v>5.6979166664973491E-2</c:v>
                </c:pt>
                <c:pt idx="5166">
                  <c:v>0.10854166666592846</c:v>
                </c:pt>
                <c:pt idx="5167">
                  <c:v>0.11041666666699257</c:v>
                </c:pt>
                <c:pt idx="5168">
                  <c:v>0.10552083333300288</c:v>
                </c:pt>
                <c:pt idx="5169">
                  <c:v>6.3541666666992569E-2</c:v>
                </c:pt>
                <c:pt idx="5170">
                  <c:v>7.8854166667042591E-2</c:v>
                </c:pt>
                <c:pt idx="5171">
                  <c:v>0.10104166666701531</c:v>
                </c:pt>
                <c:pt idx="5172">
                  <c:v>0.10614583333199334</c:v>
                </c:pt>
                <c:pt idx="5173">
                  <c:v>0.10395833333302562</c:v>
                </c:pt>
                <c:pt idx="5174">
                  <c:v>-1.0104166667019854E-2</c:v>
                </c:pt>
                <c:pt idx="5175">
                  <c:v>8.8437500000964064E-2</c:v>
                </c:pt>
                <c:pt idx="5176">
                  <c:v>2.6666666666983474E-2</c:v>
                </c:pt>
                <c:pt idx="5177">
                  <c:v>-0.11489583333400333</c:v>
                </c:pt>
                <c:pt idx="5178">
                  <c:v>-1.6376041666660512</c:v>
                </c:pt>
                <c:pt idx="5179">
                  <c:v>-0.91614583333398514</c:v>
                </c:pt>
                <c:pt idx="5180">
                  <c:v>-7.03125E-2</c:v>
                </c:pt>
                <c:pt idx="5181">
                  <c:v>-0.12229166666691071</c:v>
                </c:pt>
                <c:pt idx="5182">
                  <c:v>-0.30354166666700166</c:v>
                </c:pt>
                <c:pt idx="5183">
                  <c:v>-0.54687499999897682</c:v>
                </c:pt>
                <c:pt idx="5184">
                  <c:v>-0.41687500000000455</c:v>
                </c:pt>
                <c:pt idx="5185">
                  <c:v>-0.53416666666601031</c:v>
                </c:pt>
                <c:pt idx="5186">
                  <c:v>-5.4583333333084738E-2</c:v>
                </c:pt>
                <c:pt idx="5187">
                  <c:v>-9.0000000000031832E-2</c:v>
                </c:pt>
                <c:pt idx="5188">
                  <c:v>-1.0089583333329983</c:v>
                </c:pt>
                <c:pt idx="5189">
                  <c:v>-0.3346875000000864</c:v>
                </c:pt>
                <c:pt idx="5190">
                  <c:v>-6.177083333398059E-2</c:v>
                </c:pt>
                <c:pt idx="5191">
                  <c:v>0.10572916666592391</c:v>
                </c:pt>
                <c:pt idx="5192">
                  <c:v>0.40666666666697893</c:v>
                </c:pt>
                <c:pt idx="5193">
                  <c:v>0.31749999999999545</c:v>
                </c:pt>
                <c:pt idx="5194">
                  <c:v>0.27156249999995907</c:v>
                </c:pt>
                <c:pt idx="5195">
                  <c:v>3.9270833332011534E-2</c:v>
                </c:pt>
                <c:pt idx="5196">
                  <c:v>3.718750000007276E-2</c:v>
                </c:pt>
                <c:pt idx="5197">
                  <c:v>0.16083333333301653</c:v>
                </c:pt>
                <c:pt idx="5198">
                  <c:v>0.12947916666689707</c:v>
                </c:pt>
                <c:pt idx="5199">
                  <c:v>-9.124999999994543E-2</c:v>
                </c:pt>
                <c:pt idx="5200">
                  <c:v>6.9583333333071096E-2</c:v>
                </c:pt>
                <c:pt idx="5201">
                  <c:v>9.1041666667024401E-2</c:v>
                </c:pt>
                <c:pt idx="5202">
                  <c:v>6.6666666659784823E-3</c:v>
                </c:pt>
                <c:pt idx="5203">
                  <c:v>-2.593750000005457E-2</c:v>
                </c:pt>
                <c:pt idx="5204">
                  <c:v>0.10874999999907686</c:v>
                </c:pt>
                <c:pt idx="5205">
                  <c:v>7.3854166666023957E-2</c:v>
                </c:pt>
                <c:pt idx="5206">
                  <c:v>8.9166666666073979E-2</c:v>
                </c:pt>
                <c:pt idx="5207">
                  <c:v>0.14614583333400333</c:v>
                </c:pt>
                <c:pt idx="5208">
                  <c:v>0.37864583333407609</c:v>
                </c:pt>
                <c:pt idx="5209">
                  <c:v>0.34197916666596484</c:v>
                </c:pt>
                <c:pt idx="5210">
                  <c:v>0.19197916666701076</c:v>
                </c:pt>
                <c:pt idx="5211">
                  <c:v>0.1057291666660376</c:v>
                </c:pt>
                <c:pt idx="5212">
                  <c:v>-1.9687500000031832E-2</c:v>
                </c:pt>
                <c:pt idx="5213">
                  <c:v>-2.3645833332921029E-2</c:v>
                </c:pt>
                <c:pt idx="5214">
                  <c:v>-8.9895833333002884E-2</c:v>
                </c:pt>
                <c:pt idx="5215">
                  <c:v>-9.4479166666928904E-2</c:v>
                </c:pt>
                <c:pt idx="5216">
                  <c:v>-0.1366666666671108</c:v>
                </c:pt>
                <c:pt idx="5217">
                  <c:v>-0.11239583333292558</c:v>
                </c:pt>
                <c:pt idx="5218">
                  <c:v>-7.0729166665955745E-2</c:v>
                </c:pt>
                <c:pt idx="5219">
                  <c:v>-7.2395833333985138E-2</c:v>
                </c:pt>
                <c:pt idx="5220">
                  <c:v>2.6562499999954525E-2</c:v>
                </c:pt>
                <c:pt idx="5221">
                  <c:v>5.3333333332943766E-2</c:v>
                </c:pt>
                <c:pt idx="5222">
                  <c:v>4.1979166666919809E-2</c:v>
                </c:pt>
                <c:pt idx="5223">
                  <c:v>6.3437499998940439E-2</c:v>
                </c:pt>
                <c:pt idx="5224">
                  <c:v>0.11375000000100499</c:v>
                </c:pt>
                <c:pt idx="5225">
                  <c:v>0.13156249999997272</c:v>
                </c:pt>
                <c:pt idx="5226">
                  <c:v>0.12177083333301653</c:v>
                </c:pt>
                <c:pt idx="5227">
                  <c:v>4.3958333332057009E-2</c:v>
                </c:pt>
                <c:pt idx="5228">
                  <c:v>-0.12010416666805668</c:v>
                </c:pt>
                <c:pt idx="5229">
                  <c:v>-8.0520833334048802E-2</c:v>
                </c:pt>
                <c:pt idx="5230">
                  <c:v>-0.1555208333330711</c:v>
                </c:pt>
                <c:pt idx="5231">
                  <c:v>-0.13458333333301198</c:v>
                </c:pt>
                <c:pt idx="5232">
                  <c:v>-0.10208333333298469</c:v>
                </c:pt>
                <c:pt idx="5233">
                  <c:v>8.322916666600122E-2</c:v>
                </c:pt>
                <c:pt idx="5234">
                  <c:v>0.14020833333302107</c:v>
                </c:pt>
                <c:pt idx="5235">
                  <c:v>0.15781249999906777</c:v>
                </c:pt>
                <c:pt idx="5236">
                  <c:v>4.1875000000004547E-2</c:v>
                </c:pt>
                <c:pt idx="5237">
                  <c:v>-0.17541666666602396</c:v>
                </c:pt>
                <c:pt idx="5238">
                  <c:v>-0.66718750000006821</c:v>
                </c:pt>
                <c:pt idx="5239">
                  <c:v>0.4970833333329665</c:v>
                </c:pt>
                <c:pt idx="5240">
                  <c:v>-8.5416666670425911E-3</c:v>
                </c:pt>
                <c:pt idx="5241">
                  <c:v>-5.1458333334039708E-2</c:v>
                </c:pt>
                <c:pt idx="5242">
                  <c:v>-0.30395833333398059</c:v>
                </c:pt>
                <c:pt idx="5243">
                  <c:v>-0.30927083333301653</c:v>
                </c:pt>
                <c:pt idx="5244">
                  <c:v>-3.6875000000009095E-2</c:v>
                </c:pt>
                <c:pt idx="5245">
                  <c:v>-6.0729166666988021E-2</c:v>
                </c:pt>
                <c:pt idx="5246">
                  <c:v>-5.281250000007276E-2</c:v>
                </c:pt>
                <c:pt idx="5247">
                  <c:v>-2.7187499999968168E-2</c:v>
                </c:pt>
                <c:pt idx="5248">
                  <c:v>7.0729166665955745E-2</c:v>
                </c:pt>
                <c:pt idx="5249">
                  <c:v>0.16666666666708352</c:v>
                </c:pt>
                <c:pt idx="5250">
                  <c:v>-2.9166666667038044E-2</c:v>
                </c:pt>
                <c:pt idx="5251">
                  <c:v>-0.22916666666708352</c:v>
                </c:pt>
                <c:pt idx="5252">
                  <c:v>-0.13177083333209794</c:v>
                </c:pt>
                <c:pt idx="5253">
                  <c:v>-8.2395833333976043E-2</c:v>
                </c:pt>
                <c:pt idx="5254">
                  <c:v>0.13833333333298015</c:v>
                </c:pt>
                <c:pt idx="5255">
                  <c:v>0.15041666666695619</c:v>
                </c:pt>
                <c:pt idx="5256">
                  <c:v>9.8958333333939663E-2</c:v>
                </c:pt>
                <c:pt idx="5257">
                  <c:v>-5.5833333334021518E-2</c:v>
                </c:pt>
                <c:pt idx="5258">
                  <c:v>-6.2812499998926796E-2</c:v>
                </c:pt>
                <c:pt idx="5259">
                  <c:v>-7.8437499999040483E-2</c:v>
                </c:pt>
                <c:pt idx="5260">
                  <c:v>4.1145833333985138E-2</c:v>
                </c:pt>
                <c:pt idx="5261">
                  <c:v>1.5624999999772626E-3</c:v>
                </c:pt>
                <c:pt idx="5262">
                  <c:v>1.4791666666951642E-2</c:v>
                </c:pt>
                <c:pt idx="5263">
                  <c:v>-7.2083333333921473E-2</c:v>
                </c:pt>
                <c:pt idx="5264">
                  <c:v>-0.12510416666498259</c:v>
                </c:pt>
                <c:pt idx="5265">
                  <c:v>-0.12062500000001819</c:v>
                </c:pt>
                <c:pt idx="5266">
                  <c:v>0.13760416666696074</c:v>
                </c:pt>
                <c:pt idx="5267">
                  <c:v>0.1328125</c:v>
                </c:pt>
                <c:pt idx="5268">
                  <c:v>7.6458333334926465E-2</c:v>
                </c:pt>
                <c:pt idx="5269">
                  <c:v>0.10135416666696528</c:v>
                </c:pt>
                <c:pt idx="5270">
                  <c:v>0.13885416666698802</c:v>
                </c:pt>
                <c:pt idx="5271">
                  <c:v>7.5312500001018634E-2</c:v>
                </c:pt>
                <c:pt idx="5272">
                  <c:v>5.8333333331916037E-2</c:v>
                </c:pt>
                <c:pt idx="5273">
                  <c:v>-3.3645833333025621E-2</c:v>
                </c:pt>
                <c:pt idx="5274">
                  <c:v>-0.14739583333300743</c:v>
                </c:pt>
                <c:pt idx="5275">
                  <c:v>-0.12843750000001819</c:v>
                </c:pt>
                <c:pt idx="5276">
                  <c:v>-5.3854166667974823E-2</c:v>
                </c:pt>
                <c:pt idx="5277">
                  <c:v>3.0833333333021073E-2</c:v>
                </c:pt>
                <c:pt idx="5278">
                  <c:v>-6.3541666665969387E-2</c:v>
                </c:pt>
                <c:pt idx="5279">
                  <c:v>-5.3333333333966948E-2</c:v>
                </c:pt>
                <c:pt idx="5280">
                  <c:v>-8.1562499998995008E-2</c:v>
                </c:pt>
                <c:pt idx="5281">
                  <c:v>-8.4791666665978482E-2</c:v>
                </c:pt>
                <c:pt idx="5282">
                  <c:v>-0.10947916666691526</c:v>
                </c:pt>
                <c:pt idx="5283">
                  <c:v>-4.2916666666997116E-2</c:v>
                </c:pt>
                <c:pt idx="5284">
                  <c:v>-7.8124999989768185E-3</c:v>
                </c:pt>
                <c:pt idx="5285">
                  <c:v>2.5937500000964064E-2</c:v>
                </c:pt>
                <c:pt idx="5286">
                  <c:v>-1.4791666666951642E-2</c:v>
                </c:pt>
                <c:pt idx="5287">
                  <c:v>-6.2499999989995558E-3</c:v>
                </c:pt>
                <c:pt idx="5288">
                  <c:v>-2.5416666666046694E-2</c:v>
                </c:pt>
                <c:pt idx="5289">
                  <c:v>-3.6041666666051242E-2</c:v>
                </c:pt>
                <c:pt idx="5290">
                  <c:v>-3.9583333334007875E-2</c:v>
                </c:pt>
                <c:pt idx="5291">
                  <c:v>-4.9687500001027729E-2</c:v>
                </c:pt>
                <c:pt idx="5292">
                  <c:v>-4.510416666596484E-2</c:v>
                </c:pt>
                <c:pt idx="5293">
                  <c:v>-4.4791666668061225E-2</c:v>
                </c:pt>
                <c:pt idx="5294">
                  <c:v>-4.1249999999990905E-2</c:v>
                </c:pt>
                <c:pt idx="5295">
                  <c:v>-6.6458333333002884E-2</c:v>
                </c:pt>
                <c:pt idx="5296">
                  <c:v>-0.15802083333403516</c:v>
                </c:pt>
                <c:pt idx="5297">
                  <c:v>-0.24510416666805668</c:v>
                </c:pt>
                <c:pt idx="5298">
                  <c:v>-0.46593749999999545</c:v>
                </c:pt>
                <c:pt idx="5299">
                  <c:v>-1.9194791666670881</c:v>
                </c:pt>
                <c:pt idx="5300">
                  <c:v>-22.224479166666924</c:v>
                </c:pt>
                <c:pt idx="5301">
                  <c:v>-19.582604166667011</c:v>
                </c:pt>
                <c:pt idx="5302">
                  <c:v>-6.1946874999999864</c:v>
                </c:pt>
                <c:pt idx="5303">
                  <c:v>-2.3591666666669653</c:v>
                </c:pt>
                <c:pt idx="5304">
                  <c:v>-0.98895833333301653</c:v>
                </c:pt>
                <c:pt idx="5305">
                  <c:v>-0.98770833333298924</c:v>
                </c:pt>
                <c:pt idx="5306">
                  <c:v>-1.5460416666670653</c:v>
                </c:pt>
                <c:pt idx="5307">
                  <c:v>-1.3313541666669835</c:v>
                </c:pt>
                <c:pt idx="5308">
                  <c:v>-1.3069791666659967</c:v>
                </c:pt>
                <c:pt idx="5309">
                  <c:v>-1.2481249999999591</c:v>
                </c:pt>
                <c:pt idx="5310">
                  <c:v>-1.4669791666659648</c:v>
                </c:pt>
                <c:pt idx="5311">
                  <c:v>-0.94135416666699712</c:v>
                </c:pt>
                <c:pt idx="5312">
                  <c:v>-0.63312500000006366</c:v>
                </c:pt>
                <c:pt idx="5313">
                  <c:v>-0.62625000000002728</c:v>
                </c:pt>
                <c:pt idx="5314">
                  <c:v>-0.9023958333328892</c:v>
                </c:pt>
                <c:pt idx="5315">
                  <c:v>-0.82458333333295286</c:v>
                </c:pt>
                <c:pt idx="5316">
                  <c:v>-1.1419791666670562</c:v>
                </c:pt>
                <c:pt idx="5317">
                  <c:v>-1.1054166666669971</c:v>
                </c:pt>
                <c:pt idx="5318">
                  <c:v>-0.9298958333340579</c:v>
                </c:pt>
                <c:pt idx="5319">
                  <c:v>-0.7917708333329756</c:v>
                </c:pt>
                <c:pt idx="5320">
                  <c:v>-1.1112499999999272</c:v>
                </c:pt>
                <c:pt idx="5321">
                  <c:v>-1.1956250000009732</c:v>
                </c:pt>
                <c:pt idx="5322">
                  <c:v>-1.1715625000009595</c:v>
                </c:pt>
                <c:pt idx="5323">
                  <c:v>-0.84385416666600577</c:v>
                </c:pt>
                <c:pt idx="5324">
                  <c:v>-0.6653124999990041</c:v>
                </c:pt>
                <c:pt idx="5325">
                  <c:v>-0.59791666666694709</c:v>
                </c:pt>
                <c:pt idx="5326">
                  <c:v>-0.28197916666601941</c:v>
                </c:pt>
                <c:pt idx="5327">
                  <c:v>-0.2299999999999045</c:v>
                </c:pt>
                <c:pt idx="5328">
                  <c:v>-0.78958333333400788</c:v>
                </c:pt>
                <c:pt idx="5329">
                  <c:v>0.74635416666706078</c:v>
                </c:pt>
                <c:pt idx="5330">
                  <c:v>0.62124999999900865</c:v>
                </c:pt>
                <c:pt idx="5331">
                  <c:v>3.2395833334021518E-2</c:v>
                </c:pt>
                <c:pt idx="5332">
                  <c:v>-9.7291666666023957E-2</c:v>
                </c:pt>
                <c:pt idx="5333">
                  <c:v>-8.4583333334080635E-2</c:v>
                </c:pt>
                <c:pt idx="5334">
                  <c:v>-1.4270833333966948E-2</c:v>
                </c:pt>
                <c:pt idx="5335">
                  <c:v>3.4791666666933452E-2</c:v>
                </c:pt>
                <c:pt idx="5336">
                  <c:v>2.0624999999995453E-2</c:v>
                </c:pt>
                <c:pt idx="5337">
                  <c:v>5.8750000000941327E-2</c:v>
                </c:pt>
                <c:pt idx="5338">
                  <c:v>1.781249999908141E-2</c:v>
                </c:pt>
                <c:pt idx="5339">
                  <c:v>-7.2708333333025621E-2</c:v>
                </c:pt>
                <c:pt idx="5340">
                  <c:v>-6.2291666667988466E-2</c:v>
                </c:pt>
                <c:pt idx="5341">
                  <c:v>-0.1008333333330711</c:v>
                </c:pt>
                <c:pt idx="5342">
                  <c:v>-9.3541666666055789E-2</c:v>
                </c:pt>
                <c:pt idx="5343">
                  <c:v>-8.0416666666906167E-2</c:v>
                </c:pt>
                <c:pt idx="5344">
                  <c:v>-6.7604166667024401E-2</c:v>
                </c:pt>
                <c:pt idx="5345">
                  <c:v>-6.1979166667015306E-2</c:v>
                </c:pt>
                <c:pt idx="5346">
                  <c:v>-5.6041666667056234E-2</c:v>
                </c:pt>
                <c:pt idx="5347">
                  <c:v>-8.7395833333971495E-2</c:v>
                </c:pt>
                <c:pt idx="5348">
                  <c:v>-6.4166666667006211E-2</c:v>
                </c:pt>
                <c:pt idx="5349">
                  <c:v>-4.5833333333007431E-2</c:v>
                </c:pt>
                <c:pt idx="5350">
                  <c:v>-7.6770833333057453E-2</c:v>
                </c:pt>
                <c:pt idx="5351">
                  <c:v>-8.9583333333052906E-2</c:v>
                </c:pt>
                <c:pt idx="5352">
                  <c:v>-5.3541666665978482E-2</c:v>
                </c:pt>
                <c:pt idx="5353">
                  <c:v>-0.12833333333298924</c:v>
                </c:pt>
                <c:pt idx="5354">
                  <c:v>-0.23250000000007276</c:v>
                </c:pt>
                <c:pt idx="5355">
                  <c:v>-0.33958333333293922</c:v>
                </c:pt>
                <c:pt idx="5356">
                  <c:v>-0.1601041666671108</c:v>
                </c:pt>
                <c:pt idx="5357">
                  <c:v>-1.4336458333330029</c:v>
                </c:pt>
                <c:pt idx="5358">
                  <c:v>-3.2667708333329983</c:v>
                </c:pt>
                <c:pt idx="5359">
                  <c:v>-2.9417708333329529</c:v>
                </c:pt>
                <c:pt idx="5360">
                  <c:v>7.2731249999999363</c:v>
                </c:pt>
                <c:pt idx="5361">
                  <c:v>22.275937500000055</c:v>
                </c:pt>
                <c:pt idx="5362">
                  <c:v>12.508854166666993</c:v>
                </c:pt>
                <c:pt idx="5363">
                  <c:v>-22.164270833333035</c:v>
                </c:pt>
                <c:pt idx="5364">
                  <c:v>-50.883229166665956</c:v>
                </c:pt>
                <c:pt idx="5365">
                  <c:v>-54.402604166666947</c:v>
                </c:pt>
                <c:pt idx="5366">
                  <c:v>-38.450729166666974</c:v>
                </c:pt>
                <c:pt idx="5367">
                  <c:v>-23.93947916666707</c:v>
                </c:pt>
                <c:pt idx="5368">
                  <c:v>-16.300312499998995</c:v>
                </c:pt>
                <c:pt idx="5369">
                  <c:v>-12.632291666665992</c:v>
                </c:pt>
                <c:pt idx="5370">
                  <c:v>-9.8719791666669607</c:v>
                </c:pt>
                <c:pt idx="5371">
                  <c:v>-7.4286458333340306</c:v>
                </c:pt>
                <c:pt idx="5372">
                  <c:v>-6.6429166666670199</c:v>
                </c:pt>
                <c:pt idx="5373">
                  <c:v>-3.7556250000000091</c:v>
                </c:pt>
                <c:pt idx="5374">
                  <c:v>-5.1866666666669516</c:v>
                </c:pt>
                <c:pt idx="5375">
                  <c:v>-7.2838541666669698</c:v>
                </c:pt>
                <c:pt idx="5376">
                  <c:v>-9.7978124999999636</c:v>
                </c:pt>
                <c:pt idx="5377">
                  <c:v>-8.2095833333329438</c:v>
                </c:pt>
                <c:pt idx="5378">
                  <c:v>-4.5038541666669971</c:v>
                </c:pt>
                <c:pt idx="5379">
                  <c:v>-4.9223958333329847</c:v>
                </c:pt>
                <c:pt idx="5380">
                  <c:v>-5.111145833333012</c:v>
                </c:pt>
                <c:pt idx="5381">
                  <c:v>-2.7825000000000273</c:v>
                </c:pt>
                <c:pt idx="5382">
                  <c:v>0.232916666666938</c:v>
                </c:pt>
                <c:pt idx="5383">
                  <c:v>3.1270833333330756</c:v>
                </c:pt>
                <c:pt idx="5384">
                  <c:v>3.378749999998945</c:v>
                </c:pt>
                <c:pt idx="5385">
                  <c:v>4.0343750000009777</c:v>
                </c:pt>
                <c:pt idx="5386">
                  <c:v>6.8776041666659467</c:v>
                </c:pt>
                <c:pt idx="5387">
                  <c:v>0.30812500000001819</c:v>
                </c:pt>
                <c:pt idx="5388">
                  <c:v>-11.183020833334012</c:v>
                </c:pt>
                <c:pt idx="5389">
                  <c:v>-21.047708333332935</c:v>
                </c:pt>
                <c:pt idx="5390">
                  <c:v>-31.112395833333039</c:v>
                </c:pt>
                <c:pt idx="5391">
                  <c:v>-42.536562500000059</c:v>
                </c:pt>
                <c:pt idx="5392">
                  <c:v>-56.011770833333003</c:v>
                </c:pt>
                <c:pt idx="5393">
                  <c:v>-66.562083333333931</c:v>
                </c:pt>
                <c:pt idx="5394">
                  <c:v>-72.123124999999959</c:v>
                </c:pt>
                <c:pt idx="5395">
                  <c:v>-76.527812500001005</c:v>
                </c:pt>
                <c:pt idx="5396">
                  <c:v>-79.944062499999973</c:v>
                </c:pt>
                <c:pt idx="5397">
                  <c:v>-83.718124999999986</c:v>
                </c:pt>
                <c:pt idx="5398">
                  <c:v>-97.961666666667043</c:v>
                </c:pt>
                <c:pt idx="5399">
                  <c:v>-110.31041666666704</c:v>
                </c:pt>
                <c:pt idx="5400">
                  <c:v>-113.75</c:v>
                </c:pt>
                <c:pt idx="5401">
                  <c:v>-106.94197916666599</c:v>
                </c:pt>
                <c:pt idx="5402">
                  <c:v>-95.805416666667043</c:v>
                </c:pt>
                <c:pt idx="5403">
                  <c:v>-87.754791666666051</c:v>
                </c:pt>
                <c:pt idx="5404">
                  <c:v>-86.988229166665974</c:v>
                </c:pt>
                <c:pt idx="5405">
                  <c:v>-85.512916666667024</c:v>
                </c:pt>
                <c:pt idx="5406">
                  <c:v>-79.722499999999968</c:v>
                </c:pt>
                <c:pt idx="5407">
                  <c:v>-63.609479166666006</c:v>
                </c:pt>
                <c:pt idx="5408">
                  <c:v>-45.005104166667024</c:v>
                </c:pt>
                <c:pt idx="5409">
                  <c:v>-28.661666666666974</c:v>
                </c:pt>
                <c:pt idx="5410">
                  <c:v>-19.910416666666038</c:v>
                </c:pt>
                <c:pt idx="5411">
                  <c:v>-16.297395833332985</c:v>
                </c:pt>
                <c:pt idx="5412">
                  <c:v>-18.897708333333071</c:v>
                </c:pt>
                <c:pt idx="5413">
                  <c:v>-18.714270833332989</c:v>
                </c:pt>
                <c:pt idx="5414">
                  <c:v>-22.04260416666807</c:v>
                </c:pt>
                <c:pt idx="5415">
                  <c:v>-25.21583333333399</c:v>
                </c:pt>
                <c:pt idx="5416">
                  <c:v>-27.205416666666906</c:v>
                </c:pt>
                <c:pt idx="5417">
                  <c:v>-24.299687499998981</c:v>
                </c:pt>
                <c:pt idx="5418">
                  <c:v>-15.016874999999914</c:v>
                </c:pt>
                <c:pt idx="5419">
                  <c:v>-12.378854166666088</c:v>
                </c:pt>
                <c:pt idx="5420">
                  <c:v>-26.286979166666015</c:v>
                </c:pt>
                <c:pt idx="5421">
                  <c:v>-61.644583333333003</c:v>
                </c:pt>
                <c:pt idx="5422">
                  <c:v>-95.998333333332994</c:v>
                </c:pt>
                <c:pt idx="5423">
                  <c:v>-107.7064583333339</c:v>
                </c:pt>
                <c:pt idx="5424">
                  <c:v>-109.160208333333</c:v>
                </c:pt>
                <c:pt idx="5425">
                  <c:v>-104.270000000001</c:v>
                </c:pt>
                <c:pt idx="5426">
                  <c:v>-96.641875000000027</c:v>
                </c:pt>
                <c:pt idx="5427">
                  <c:v>-88.039375000000064</c:v>
                </c:pt>
                <c:pt idx="5428">
                  <c:v>-84.393749999999045</c:v>
                </c:pt>
                <c:pt idx="5429">
                  <c:v>-83.970104166667966</c:v>
                </c:pt>
                <c:pt idx="5430">
                  <c:v>-85.354687499999955</c:v>
                </c:pt>
                <c:pt idx="5431">
                  <c:v>-86.189062499999977</c:v>
                </c:pt>
                <c:pt idx="5432">
                  <c:v>-86.273645833332921</c:v>
                </c:pt>
                <c:pt idx="5433">
                  <c:v>-85.803333333332944</c:v>
                </c:pt>
                <c:pt idx="5434">
                  <c:v>-84.082916666666051</c:v>
                </c:pt>
                <c:pt idx="5435">
                  <c:v>-81.812604166667029</c:v>
                </c:pt>
                <c:pt idx="5436">
                  <c:v>-80.543125000000032</c:v>
                </c:pt>
                <c:pt idx="5437">
                  <c:v>-77.923020833332998</c:v>
                </c:pt>
                <c:pt idx="5438">
                  <c:v>-74.07843749999995</c:v>
                </c:pt>
                <c:pt idx="5439">
                  <c:v>-69.910208333333003</c:v>
                </c:pt>
                <c:pt idx="5440">
                  <c:v>-65.397395833333007</c:v>
                </c:pt>
                <c:pt idx="5441">
                  <c:v>-61.56572916666596</c:v>
                </c:pt>
                <c:pt idx="5442">
                  <c:v>-57.707812500000045</c:v>
                </c:pt>
                <c:pt idx="5443">
                  <c:v>-53.71291666666707</c:v>
                </c:pt>
                <c:pt idx="5444">
                  <c:v>-51.02604166666697</c:v>
                </c:pt>
                <c:pt idx="5445">
                  <c:v>-48.268437500000005</c:v>
                </c:pt>
                <c:pt idx="5446">
                  <c:v>-45.910625000000095</c:v>
                </c:pt>
                <c:pt idx="5447">
                  <c:v>-43.525624999999991</c:v>
                </c:pt>
                <c:pt idx="5448">
                  <c:v>-39.843541666668102</c:v>
                </c:pt>
                <c:pt idx="5449">
                  <c:v>-35.059062499999982</c:v>
                </c:pt>
                <c:pt idx="5450">
                  <c:v>-30.384062500000027</c:v>
                </c:pt>
                <c:pt idx="5451">
                  <c:v>-26.29093750000095</c:v>
                </c:pt>
                <c:pt idx="5452">
                  <c:v>-23.404062500000919</c:v>
                </c:pt>
                <c:pt idx="5453">
                  <c:v>-21.348749999999995</c:v>
                </c:pt>
                <c:pt idx="5454">
                  <c:v>-19.114791666665951</c:v>
                </c:pt>
                <c:pt idx="5455">
                  <c:v>-16.744895833332976</c:v>
                </c:pt>
                <c:pt idx="5456">
                  <c:v>-13.830208333333985</c:v>
                </c:pt>
                <c:pt idx="5457">
                  <c:v>-11.496666666665988</c:v>
                </c:pt>
                <c:pt idx="5458">
                  <c:v>-9.7256250000000364</c:v>
                </c:pt>
                <c:pt idx="5459">
                  <c:v>-8.3838541666669926</c:v>
                </c:pt>
                <c:pt idx="5460">
                  <c:v>-7.6883333333330484</c:v>
                </c:pt>
                <c:pt idx="5461">
                  <c:v>-7.1378125000010186</c:v>
                </c:pt>
                <c:pt idx="5462">
                  <c:v>-6.2659375000000637</c:v>
                </c:pt>
                <c:pt idx="5463">
                  <c:v>-6.198749999998995</c:v>
                </c:pt>
                <c:pt idx="5464">
                  <c:v>-7.6991666666669971</c:v>
                </c:pt>
                <c:pt idx="5465">
                  <c:v>-7.0002083333339442</c:v>
                </c:pt>
                <c:pt idx="5466">
                  <c:v>-4.9534375000010868</c:v>
                </c:pt>
                <c:pt idx="5467">
                  <c:v>0.12614583333299834</c:v>
                </c:pt>
                <c:pt idx="5468">
                  <c:v>10.321979166667006</c:v>
                </c:pt>
                <c:pt idx="5469">
                  <c:v>21.73989583333298</c:v>
                </c:pt>
                <c:pt idx="5470">
                  <c:v>31.041770833333999</c:v>
                </c:pt>
                <c:pt idx="5471">
                  <c:v>37.273645833333035</c:v>
                </c:pt>
                <c:pt idx="5472">
                  <c:v>36.161041666666961</c:v>
                </c:pt>
                <c:pt idx="5473">
                  <c:v>27.040729166667006</c:v>
                </c:pt>
                <c:pt idx="5474">
                  <c:v>20.09864583333399</c:v>
                </c:pt>
                <c:pt idx="5475">
                  <c:v>11.972395833333053</c:v>
                </c:pt>
                <c:pt idx="5476">
                  <c:v>9.5244791666669926</c:v>
                </c:pt>
                <c:pt idx="5477">
                  <c:v>7.3622916666669198</c:v>
                </c:pt>
                <c:pt idx="5478">
                  <c:v>5.400520833332962</c:v>
                </c:pt>
                <c:pt idx="5479">
                  <c:v>2.2005208333330302</c:v>
                </c:pt>
                <c:pt idx="5480">
                  <c:v>-0.5129166666670244</c:v>
                </c:pt>
                <c:pt idx="5481">
                  <c:v>-2.6140624999990223</c:v>
                </c:pt>
                <c:pt idx="5482">
                  <c:v>-3.0806250000000546</c:v>
                </c:pt>
                <c:pt idx="5483">
                  <c:v>-2.7016666666679612</c:v>
                </c:pt>
                <c:pt idx="5484">
                  <c:v>-2.9178125000000819</c:v>
                </c:pt>
                <c:pt idx="5485">
                  <c:v>-6.4474999999999909</c:v>
                </c:pt>
                <c:pt idx="5486">
                  <c:v>-17.624687499999936</c:v>
                </c:pt>
                <c:pt idx="5487">
                  <c:v>-19.134687500000041</c:v>
                </c:pt>
                <c:pt idx="5488">
                  <c:v>-8.8538541666670199</c:v>
                </c:pt>
                <c:pt idx="5489">
                  <c:v>-4.4037499999999454</c:v>
                </c:pt>
                <c:pt idx="5490">
                  <c:v>-2.396666666666988</c:v>
                </c:pt>
                <c:pt idx="5491">
                  <c:v>-2.3137499999990041</c:v>
                </c:pt>
                <c:pt idx="5492">
                  <c:v>-2.5528125000000728</c:v>
                </c:pt>
                <c:pt idx="5493">
                  <c:v>-2.2348958333329847</c:v>
                </c:pt>
                <c:pt idx="5494">
                  <c:v>-2.7128125000000409</c:v>
                </c:pt>
                <c:pt idx="5495">
                  <c:v>-2.7547916666659376</c:v>
                </c:pt>
                <c:pt idx="5496">
                  <c:v>-2.912291666666988</c:v>
                </c:pt>
                <c:pt idx="5497">
                  <c:v>-3.0859375</c:v>
                </c:pt>
                <c:pt idx="5498">
                  <c:v>-3.0969791666669835</c:v>
                </c:pt>
                <c:pt idx="5499">
                  <c:v>-2.8999999999999773</c:v>
                </c:pt>
                <c:pt idx="5500">
                  <c:v>-3.1130208333329392</c:v>
                </c:pt>
                <c:pt idx="5501">
                  <c:v>-2.4116666666669744</c:v>
                </c:pt>
                <c:pt idx="5502">
                  <c:v>-2.1027083333329983</c:v>
                </c:pt>
                <c:pt idx="5503">
                  <c:v>-2.0603125000000091</c:v>
                </c:pt>
                <c:pt idx="5504">
                  <c:v>-2.0606249999989359</c:v>
                </c:pt>
                <c:pt idx="5505">
                  <c:v>-1.8129166666660694</c:v>
                </c:pt>
                <c:pt idx="5506">
                  <c:v>-1.9457291666660694</c:v>
                </c:pt>
                <c:pt idx="5507">
                  <c:v>-2.4622916666669425</c:v>
                </c:pt>
                <c:pt idx="5508">
                  <c:v>-1.8941666666670471</c:v>
                </c:pt>
                <c:pt idx="5509">
                  <c:v>-2.2300000000000182</c:v>
                </c:pt>
                <c:pt idx="5510">
                  <c:v>-2.2897916666670426</c:v>
                </c:pt>
                <c:pt idx="5511">
                  <c:v>-2.2125000000010004</c:v>
                </c:pt>
                <c:pt idx="5512">
                  <c:v>-2.2249999999999091</c:v>
                </c:pt>
                <c:pt idx="5513">
                  <c:v>-2.3216666666660331</c:v>
                </c:pt>
                <c:pt idx="5514">
                  <c:v>-2.4465625000000273</c:v>
                </c:pt>
                <c:pt idx="5515">
                  <c:v>-2.6482291666669653</c:v>
                </c:pt>
                <c:pt idx="5516">
                  <c:v>-1.9048958333329438</c:v>
                </c:pt>
                <c:pt idx="5517">
                  <c:v>2.7745833333329983</c:v>
                </c:pt>
                <c:pt idx="5518">
                  <c:v>15.865104166666015</c:v>
                </c:pt>
                <c:pt idx="5519">
                  <c:v>20.417812499999968</c:v>
                </c:pt>
                <c:pt idx="5520">
                  <c:v>15.748437499999909</c:v>
                </c:pt>
                <c:pt idx="5521">
                  <c:v>11.387083333332953</c:v>
                </c:pt>
                <c:pt idx="5522">
                  <c:v>9.4304166666669289</c:v>
                </c:pt>
                <c:pt idx="5523">
                  <c:v>7.3529166666679657</c:v>
                </c:pt>
                <c:pt idx="5524">
                  <c:v>5.059062500001005</c:v>
                </c:pt>
                <c:pt idx="5525">
                  <c:v>2.0910416666670244</c:v>
                </c:pt>
                <c:pt idx="5526">
                  <c:v>0.90166666666698347</c:v>
                </c:pt>
                <c:pt idx="5527">
                  <c:v>-0.50916666666603305</c:v>
                </c:pt>
                <c:pt idx="5528">
                  <c:v>-1.3790624999999181</c:v>
                </c:pt>
                <c:pt idx="5529">
                  <c:v>-1.1082291666670017</c:v>
                </c:pt>
                <c:pt idx="5530">
                  <c:v>-1.0583333333330529</c:v>
                </c:pt>
                <c:pt idx="5531">
                  <c:v>-0.96635416666697438</c:v>
                </c:pt>
                <c:pt idx="5532">
                  <c:v>-1.4049999999999727</c:v>
                </c:pt>
                <c:pt idx="5533">
                  <c:v>-1.0264583333330393</c:v>
                </c:pt>
                <c:pt idx="5534">
                  <c:v>-0.80770833333406244</c:v>
                </c:pt>
                <c:pt idx="5535">
                  <c:v>-1.1514583333330393</c:v>
                </c:pt>
                <c:pt idx="5536">
                  <c:v>-1.2423958333330347</c:v>
                </c:pt>
                <c:pt idx="5537">
                  <c:v>-1.1095833333340579</c:v>
                </c:pt>
                <c:pt idx="5538">
                  <c:v>-0.90364583333405335</c:v>
                </c:pt>
                <c:pt idx="5539">
                  <c:v>-1.7457291666670471</c:v>
                </c:pt>
                <c:pt idx="5540">
                  <c:v>-0.64999999999997726</c:v>
                </c:pt>
                <c:pt idx="5541">
                  <c:v>-2.2812499999986358E-2</c:v>
                </c:pt>
                <c:pt idx="5542">
                  <c:v>-0.86562500000002274</c:v>
                </c:pt>
                <c:pt idx="5543">
                  <c:v>44.441562500001055</c:v>
                </c:pt>
                <c:pt idx="5544">
                  <c:v>33.209166666666988</c:v>
                </c:pt>
                <c:pt idx="5545">
                  <c:v>16.503541666667047</c:v>
                </c:pt>
                <c:pt idx="5546">
                  <c:v>6.723020833333976</c:v>
                </c:pt>
                <c:pt idx="5547">
                  <c:v>5.4127083333339669</c:v>
                </c:pt>
                <c:pt idx="5548">
                  <c:v>2.0159375000000637</c:v>
                </c:pt>
                <c:pt idx="5549">
                  <c:v>1.8984374999989768</c:v>
                </c:pt>
                <c:pt idx="5550">
                  <c:v>0.95958333333305745</c:v>
                </c:pt>
                <c:pt idx="5551">
                  <c:v>0.84218750000002274</c:v>
                </c:pt>
                <c:pt idx="5552">
                  <c:v>0.93927083333301198</c:v>
                </c:pt>
                <c:pt idx="5553">
                  <c:v>0.73958333333303017</c:v>
                </c:pt>
                <c:pt idx="5554">
                  <c:v>0.54270833333407609</c:v>
                </c:pt>
                <c:pt idx="5555">
                  <c:v>1.3086458333319797</c:v>
                </c:pt>
                <c:pt idx="5556">
                  <c:v>1.3203125000010232</c:v>
                </c:pt>
                <c:pt idx="5557">
                  <c:v>0.67791666666710171</c:v>
                </c:pt>
                <c:pt idx="5558">
                  <c:v>1.3340624999999591</c:v>
                </c:pt>
                <c:pt idx="5559">
                  <c:v>1.2348958333340079</c:v>
                </c:pt>
                <c:pt idx="5560">
                  <c:v>1.1664583333330256</c:v>
                </c:pt>
                <c:pt idx="5561">
                  <c:v>1.0037499999999682</c:v>
                </c:pt>
                <c:pt idx="5562">
                  <c:v>0.40010416666700621</c:v>
                </c:pt>
                <c:pt idx="5563">
                  <c:v>0.33114583333303926</c:v>
                </c:pt>
                <c:pt idx="5564">
                  <c:v>0.87093749999894499</c:v>
                </c:pt>
                <c:pt idx="5565">
                  <c:v>0.55750000000000455</c:v>
                </c:pt>
                <c:pt idx="5566">
                  <c:v>0.12437499999896318</c:v>
                </c:pt>
                <c:pt idx="5567">
                  <c:v>-0.55562500000007731</c:v>
                </c:pt>
                <c:pt idx="5568">
                  <c:v>-6.6145833333052906E-2</c:v>
                </c:pt>
                <c:pt idx="5569">
                  <c:v>-7.6354166666988021E-2</c:v>
                </c:pt>
                <c:pt idx="5570">
                  <c:v>-1.2413541666660421</c:v>
                </c:pt>
                <c:pt idx="5571">
                  <c:v>0.39583333333291648</c:v>
                </c:pt>
                <c:pt idx="5572">
                  <c:v>0.41635416666701985</c:v>
                </c:pt>
                <c:pt idx="5573">
                  <c:v>0.18833333333407154</c:v>
                </c:pt>
                <c:pt idx="5574">
                  <c:v>0.21906250000097316</c:v>
                </c:pt>
                <c:pt idx="5575">
                  <c:v>0.11645833333398059</c:v>
                </c:pt>
                <c:pt idx="5576">
                  <c:v>7.3020833332975599E-2</c:v>
                </c:pt>
                <c:pt idx="5577">
                  <c:v>7.0104166666055789E-2</c:v>
                </c:pt>
                <c:pt idx="5578">
                  <c:v>4.6458333333021073E-2</c:v>
                </c:pt>
                <c:pt idx="5579">
                  <c:v>5.1458333334039708E-2</c:v>
                </c:pt>
                <c:pt idx="5580">
                  <c:v>2.4166666667042591E-2</c:v>
                </c:pt>
                <c:pt idx="5581">
                  <c:v>4.9583333332975599E-2</c:v>
                </c:pt>
                <c:pt idx="5582">
                  <c:v>2.6666666666983474E-2</c:v>
                </c:pt>
                <c:pt idx="5583">
                  <c:v>2.6666666668006656E-2</c:v>
                </c:pt>
                <c:pt idx="5584">
                  <c:v>3.7916666667001664E-2</c:v>
                </c:pt>
                <c:pt idx="5585">
                  <c:v>-5.9166666667010759E-2</c:v>
                </c:pt>
                <c:pt idx="5586">
                  <c:v>-6.7395833332966504E-2</c:v>
                </c:pt>
                <c:pt idx="5587">
                  <c:v>-0.13208333333295741</c:v>
                </c:pt>
                <c:pt idx="5588">
                  <c:v>-0.12020833333201608</c:v>
                </c:pt>
                <c:pt idx="5589">
                  <c:v>-7.4062500000991349E-2</c:v>
                </c:pt>
                <c:pt idx="5590">
                  <c:v>-0.22562500000094587</c:v>
                </c:pt>
                <c:pt idx="5591">
                  <c:v>-0.27760416666797028</c:v>
                </c:pt>
                <c:pt idx="5592">
                  <c:v>-8.4583333333057453E-2</c:v>
                </c:pt>
                <c:pt idx="5593">
                  <c:v>0.12749999999994088</c:v>
                </c:pt>
                <c:pt idx="5594">
                  <c:v>0.30770833333394876</c:v>
                </c:pt>
                <c:pt idx="5595">
                  <c:v>0.11677083333302107</c:v>
                </c:pt>
                <c:pt idx="5596">
                  <c:v>1.9895833332952861E-2</c:v>
                </c:pt>
                <c:pt idx="5597">
                  <c:v>8.3645833332980146E-2</c:v>
                </c:pt>
                <c:pt idx="5598">
                  <c:v>2.3958333332984694E-2</c:v>
                </c:pt>
                <c:pt idx="5599">
                  <c:v>0.11177083333302562</c:v>
                </c:pt>
                <c:pt idx="5600">
                  <c:v>0.24552083333298924</c:v>
                </c:pt>
                <c:pt idx="5601">
                  <c:v>0.23093749999998181</c:v>
                </c:pt>
                <c:pt idx="5602">
                  <c:v>0.17322916666603305</c:v>
                </c:pt>
                <c:pt idx="5603">
                  <c:v>0.16197916666692436</c:v>
                </c:pt>
                <c:pt idx="5604">
                  <c:v>5.729166666594665E-2</c:v>
                </c:pt>
                <c:pt idx="5605">
                  <c:v>1.0730208333330893</c:v>
                </c:pt>
                <c:pt idx="5606">
                  <c:v>0.89708333333305745</c:v>
                </c:pt>
                <c:pt idx="5607">
                  <c:v>0.15187500000001819</c:v>
                </c:pt>
                <c:pt idx="5608">
                  <c:v>3.1666666665955745E-2</c:v>
                </c:pt>
                <c:pt idx="5609">
                  <c:v>2.1666666667101708E-2</c:v>
                </c:pt>
                <c:pt idx="5610">
                  <c:v>4.9062499999990905E-2</c:v>
                </c:pt>
                <c:pt idx="5611">
                  <c:v>3.2187500000077307E-2</c:v>
                </c:pt>
                <c:pt idx="5612">
                  <c:v>7.8125000001023182E-2</c:v>
                </c:pt>
                <c:pt idx="5613">
                  <c:v>3.2604166667056234E-2</c:v>
                </c:pt>
                <c:pt idx="5614">
                  <c:v>4.7187499999949978E-2</c:v>
                </c:pt>
                <c:pt idx="5615">
                  <c:v>6.7708333332006987E-2</c:v>
                </c:pt>
                <c:pt idx="5616">
                  <c:v>7.6979166667001664E-2</c:v>
                </c:pt>
                <c:pt idx="5617">
                  <c:v>7.0416666666005767E-2</c:v>
                </c:pt>
                <c:pt idx="5618">
                  <c:v>4.5416666667051686E-2</c:v>
                </c:pt>
                <c:pt idx="5619">
                  <c:v>5.9479166666960737E-2</c:v>
                </c:pt>
                <c:pt idx="5620">
                  <c:v>7.4791666667010759E-2</c:v>
                </c:pt>
                <c:pt idx="5621">
                  <c:v>6.4583333333985138E-2</c:v>
                </c:pt>
                <c:pt idx="5622">
                  <c:v>4.4062499998972271E-2</c:v>
                </c:pt>
                <c:pt idx="5623">
                  <c:v>2.9166666670334962E-3</c:v>
                </c:pt>
                <c:pt idx="5624">
                  <c:v>2.3645833333034716E-2</c:v>
                </c:pt>
                <c:pt idx="5625">
                  <c:v>2.8437499999995453E-2</c:v>
                </c:pt>
                <c:pt idx="5626">
                  <c:v>1.6979166667056234E-2</c:v>
                </c:pt>
                <c:pt idx="5627">
                  <c:v>-1.9270833333052906E-2</c:v>
                </c:pt>
                <c:pt idx="5628">
                  <c:v>-5.7812500000068212E-2</c:v>
                </c:pt>
                <c:pt idx="5629">
                  <c:v>-0.28947916666697893</c:v>
                </c:pt>
                <c:pt idx="5630">
                  <c:v>-0.40447916666698802</c:v>
                </c:pt>
                <c:pt idx="5631">
                  <c:v>-0.24041666666710171</c:v>
                </c:pt>
                <c:pt idx="5632">
                  <c:v>-0.21374999999909505</c:v>
                </c:pt>
                <c:pt idx="5633">
                  <c:v>-2.1326041666669653</c:v>
                </c:pt>
                <c:pt idx="5634">
                  <c:v>-4.7354166666669926</c:v>
                </c:pt>
                <c:pt idx="5635">
                  <c:v>-0.985833333333062</c:v>
                </c:pt>
                <c:pt idx="5636">
                  <c:v>-0.27656250000006821</c:v>
                </c:pt>
                <c:pt idx="5637">
                  <c:v>-0.27166666666698802</c:v>
                </c:pt>
                <c:pt idx="5638">
                  <c:v>-0.2112499999989268</c:v>
                </c:pt>
                <c:pt idx="5639">
                  <c:v>-0.35041666666700166</c:v>
                </c:pt>
                <c:pt idx="5640">
                  <c:v>-0.46531249999998181</c:v>
                </c:pt>
                <c:pt idx="5641">
                  <c:v>-0.59614583333393512</c:v>
                </c:pt>
                <c:pt idx="5642">
                  <c:v>-0.18437500000004547</c:v>
                </c:pt>
                <c:pt idx="5643">
                  <c:v>0.14520833333301653</c:v>
                </c:pt>
                <c:pt idx="5644">
                  <c:v>0.31916666666597848</c:v>
                </c:pt>
                <c:pt idx="5645">
                  <c:v>0.66864583333403971</c:v>
                </c:pt>
                <c:pt idx="5646">
                  <c:v>0.32395833333305291</c:v>
                </c:pt>
                <c:pt idx="5647">
                  <c:v>-0.22052083333392147</c:v>
                </c:pt>
                <c:pt idx="5648">
                  <c:v>-0.99249999999994998</c:v>
                </c:pt>
                <c:pt idx="5649">
                  <c:v>-1.6132291666669971</c:v>
                </c:pt>
                <c:pt idx="5650">
                  <c:v>-1.0104166666669698</c:v>
                </c:pt>
                <c:pt idx="5651">
                  <c:v>0.74635416666694709</c:v>
                </c:pt>
                <c:pt idx="5652">
                  <c:v>1.0344791666669835</c:v>
                </c:pt>
                <c:pt idx="5653">
                  <c:v>0.5883333333340488</c:v>
                </c:pt>
                <c:pt idx="5654">
                  <c:v>6.7291666666960737E-2</c:v>
                </c:pt>
                <c:pt idx="5655">
                  <c:v>-0.26802083333291193</c:v>
                </c:pt>
                <c:pt idx="5656">
                  <c:v>-0.12187500000095497</c:v>
                </c:pt>
                <c:pt idx="5657">
                  <c:v>-7.2604166667019854E-2</c:v>
                </c:pt>
                <c:pt idx="5658">
                  <c:v>-0.12927083333295286</c:v>
                </c:pt>
                <c:pt idx="5659">
                  <c:v>-2.697916666807032E-2</c:v>
                </c:pt>
                <c:pt idx="5660">
                  <c:v>6.6979166667010759E-2</c:v>
                </c:pt>
                <c:pt idx="5661">
                  <c:v>0.19114583333305291</c:v>
                </c:pt>
                <c:pt idx="5662">
                  <c:v>0.28406249999898137</c:v>
                </c:pt>
                <c:pt idx="5663">
                  <c:v>-3.6598958333339624</c:v>
                </c:pt>
                <c:pt idx="5664">
                  <c:v>-9.3648958333329801</c:v>
                </c:pt>
                <c:pt idx="5665">
                  <c:v>-3.6226041666660649</c:v>
                </c:pt>
                <c:pt idx="5666">
                  <c:v>-2.1096875000000637</c:v>
                </c:pt>
                <c:pt idx="5667">
                  <c:v>-1.7042708333329983</c:v>
                </c:pt>
                <c:pt idx="5668">
                  <c:v>-1.0600000000009686</c:v>
                </c:pt>
                <c:pt idx="5669">
                  <c:v>-1.4768750000000637</c:v>
                </c:pt>
                <c:pt idx="5670">
                  <c:v>-0.84062500000004547</c:v>
                </c:pt>
                <c:pt idx="5671">
                  <c:v>-1.5854166666670153</c:v>
                </c:pt>
                <c:pt idx="5672">
                  <c:v>-2.3606250000000273</c:v>
                </c:pt>
                <c:pt idx="5673">
                  <c:v>-2.0340625000000045</c:v>
                </c:pt>
                <c:pt idx="5674">
                  <c:v>-1.7689583333340124</c:v>
                </c:pt>
                <c:pt idx="5675">
                  <c:v>-1.28125</c:v>
                </c:pt>
                <c:pt idx="5676">
                  <c:v>-1.1590625000000045</c:v>
                </c:pt>
                <c:pt idx="5677">
                  <c:v>-1.0325000000000273</c:v>
                </c:pt>
                <c:pt idx="5678">
                  <c:v>-1.1260416666669926</c:v>
                </c:pt>
                <c:pt idx="5679">
                  <c:v>-1.1398958333339806</c:v>
                </c:pt>
                <c:pt idx="5680">
                  <c:v>-1.0023958333330256</c:v>
                </c:pt>
                <c:pt idx="5681">
                  <c:v>-1.4800000000000182</c:v>
                </c:pt>
                <c:pt idx="5682">
                  <c:v>-1.7318750000000591</c:v>
                </c:pt>
                <c:pt idx="5683">
                  <c:v>-2.1007291666669516</c:v>
                </c:pt>
                <c:pt idx="5684">
                  <c:v>-1.7367708333330256</c:v>
                </c:pt>
                <c:pt idx="5685">
                  <c:v>-1.5714583333329983</c:v>
                </c:pt>
                <c:pt idx="5686">
                  <c:v>-1.4845833333330347</c:v>
                </c:pt>
                <c:pt idx="5687">
                  <c:v>-1.3840624999999136</c:v>
                </c:pt>
                <c:pt idx="5688">
                  <c:v>-1.2979166666659694</c:v>
                </c:pt>
                <c:pt idx="5689">
                  <c:v>-1.2175000000000864</c:v>
                </c:pt>
                <c:pt idx="5690">
                  <c:v>-1.2170833333329938</c:v>
                </c:pt>
                <c:pt idx="5691">
                  <c:v>-1.0735416666669835</c:v>
                </c:pt>
                <c:pt idx="5692">
                  <c:v>-0.95895833333293012</c:v>
                </c:pt>
                <c:pt idx="5693">
                  <c:v>-0.79729166666697893</c:v>
                </c:pt>
                <c:pt idx="5694">
                  <c:v>1.1410416666669789</c:v>
                </c:pt>
                <c:pt idx="5695">
                  <c:v>3.4654166666659876</c:v>
                </c:pt>
                <c:pt idx="5696">
                  <c:v>1.7923958333329892</c:v>
                </c:pt>
                <c:pt idx="5697">
                  <c:v>1.3397916666669971</c:v>
                </c:pt>
                <c:pt idx="5698">
                  <c:v>1.093541666667079</c:v>
                </c:pt>
                <c:pt idx="5699">
                  <c:v>1.1356250000000045</c:v>
                </c:pt>
                <c:pt idx="5700">
                  <c:v>1.1433333333329756</c:v>
                </c:pt>
                <c:pt idx="5701">
                  <c:v>1.2480208333330438</c:v>
                </c:pt>
                <c:pt idx="5702">
                  <c:v>1.3618750000000546</c:v>
                </c:pt>
                <c:pt idx="5703">
                  <c:v>1.4505208333330302</c:v>
                </c:pt>
                <c:pt idx="5704">
                  <c:v>1.5277083333330665</c:v>
                </c:pt>
                <c:pt idx="5705">
                  <c:v>1.4472916666670699</c:v>
                </c:pt>
                <c:pt idx="5706">
                  <c:v>1.0589583333330665</c:v>
                </c:pt>
                <c:pt idx="5707">
                  <c:v>1.2842708333340624</c:v>
                </c:pt>
                <c:pt idx="5708">
                  <c:v>1.331666666666024</c:v>
                </c:pt>
                <c:pt idx="5709">
                  <c:v>1.4314583333340352</c:v>
                </c:pt>
                <c:pt idx="5710">
                  <c:v>1.26593749999995</c:v>
                </c:pt>
                <c:pt idx="5711">
                  <c:v>1.1896875000010141</c:v>
                </c:pt>
                <c:pt idx="5712">
                  <c:v>1.1757291666669971</c:v>
                </c:pt>
                <c:pt idx="5713">
                  <c:v>1.17937500000005</c:v>
                </c:pt>
                <c:pt idx="5714">
                  <c:v>1.316041666666024</c:v>
                </c:pt>
                <c:pt idx="5715">
                  <c:v>1.3423958333330575</c:v>
                </c:pt>
                <c:pt idx="5716">
                  <c:v>1.3285416666670926</c:v>
                </c:pt>
                <c:pt idx="5717">
                  <c:v>1.3006249999999682</c:v>
                </c:pt>
                <c:pt idx="5718">
                  <c:v>1.2189583333339442</c:v>
                </c:pt>
                <c:pt idx="5719">
                  <c:v>1.0458333333340306</c:v>
                </c:pt>
                <c:pt idx="5720">
                  <c:v>1.0163541666660194</c:v>
                </c:pt>
                <c:pt idx="5721">
                  <c:v>0.87531250000006366</c:v>
                </c:pt>
                <c:pt idx="5722">
                  <c:v>-0.34343749999993634</c:v>
                </c:pt>
                <c:pt idx="5723">
                  <c:v>-2.8288541666670426</c:v>
                </c:pt>
                <c:pt idx="5724">
                  <c:v>-3.4506249999999454</c:v>
                </c:pt>
                <c:pt idx="5725">
                  <c:v>12.367812500000014</c:v>
                </c:pt>
                <c:pt idx="5726">
                  <c:v>50.490208333333953</c:v>
                </c:pt>
                <c:pt idx="5727">
                  <c:v>72.638750000000982</c:v>
                </c:pt>
                <c:pt idx="5728">
                  <c:v>46.905000000000996</c:v>
                </c:pt>
                <c:pt idx="5729">
                  <c:v>-50.215416666667011</c:v>
                </c:pt>
                <c:pt idx="5730">
                  <c:v>-122.90010416666701</c:v>
                </c:pt>
                <c:pt idx="5731">
                  <c:v>-127.16968750000001</c:v>
                </c:pt>
                <c:pt idx="5732">
                  <c:v>-88.284166666666977</c:v>
                </c:pt>
                <c:pt idx="5733">
                  <c:v>-44.698958333332939</c:v>
                </c:pt>
                <c:pt idx="5734">
                  <c:v>-17.247500000000002</c:v>
                </c:pt>
                <c:pt idx="5735">
                  <c:v>-2.1413541666669857</c:v>
                </c:pt>
                <c:pt idx="5736">
                  <c:v>3.2555208333329801</c:v>
                </c:pt>
                <c:pt idx="5737">
                  <c:v>4.1789583333319911</c:v>
                </c:pt>
                <c:pt idx="5738">
                  <c:v>6.6911458333329961</c:v>
                </c:pt>
                <c:pt idx="5739">
                  <c:v>13.334166666667045</c:v>
                </c:pt>
                <c:pt idx="5740">
                  <c:v>14.130104166667081</c:v>
                </c:pt>
                <c:pt idx="5741">
                  <c:v>12.851354166666965</c:v>
                </c:pt>
                <c:pt idx="5742">
                  <c:v>10.658854166665947</c:v>
                </c:pt>
                <c:pt idx="5743">
                  <c:v>5.6203124999989313</c:v>
                </c:pt>
                <c:pt idx="5744">
                  <c:v>2.6264583333329483</c:v>
                </c:pt>
                <c:pt idx="5745">
                  <c:v>2.6092708333330847</c:v>
                </c:pt>
                <c:pt idx="5746">
                  <c:v>5.0493749999999409</c:v>
                </c:pt>
                <c:pt idx="5747">
                  <c:v>8.8503125000000296</c:v>
                </c:pt>
                <c:pt idx="5748">
                  <c:v>15.41864583333296</c:v>
                </c:pt>
                <c:pt idx="5749">
                  <c:v>20.14552083333399</c:v>
                </c:pt>
                <c:pt idx="5750">
                  <c:v>22.528020833333017</c:v>
                </c:pt>
                <c:pt idx="5751">
                  <c:v>22.748749999999973</c:v>
                </c:pt>
                <c:pt idx="5752">
                  <c:v>18.129479166667011</c:v>
                </c:pt>
                <c:pt idx="5753">
                  <c:v>12.02833333333399</c:v>
                </c:pt>
                <c:pt idx="5754">
                  <c:v>6.2664583333329347</c:v>
                </c:pt>
                <c:pt idx="5755">
                  <c:v>3.7447916666669698</c:v>
                </c:pt>
                <c:pt idx="5756">
                  <c:v>10.541979166665897</c:v>
                </c:pt>
                <c:pt idx="5757">
                  <c:v>15.747604166666974</c:v>
                </c:pt>
                <c:pt idx="5758">
                  <c:v>14.854166666667084</c:v>
                </c:pt>
                <c:pt idx="5759">
                  <c:v>9.9013541666669198</c:v>
                </c:pt>
                <c:pt idx="5760">
                  <c:v>4.8771874999999909</c:v>
                </c:pt>
                <c:pt idx="5761">
                  <c:v>9.3888541666660785</c:v>
                </c:pt>
                <c:pt idx="5762">
                  <c:v>17.513020833332916</c:v>
                </c:pt>
                <c:pt idx="5763">
                  <c:v>22.501562499999977</c:v>
                </c:pt>
                <c:pt idx="5764">
                  <c:v>21.751562499999977</c:v>
                </c:pt>
                <c:pt idx="5765">
                  <c:v>19.356979166666974</c:v>
                </c:pt>
                <c:pt idx="5766">
                  <c:v>17.295520833333967</c:v>
                </c:pt>
                <c:pt idx="5767">
                  <c:v>18.537187500000073</c:v>
                </c:pt>
                <c:pt idx="5768">
                  <c:v>17.632291666667015</c:v>
                </c:pt>
                <c:pt idx="5769">
                  <c:v>14.099479166666924</c:v>
                </c:pt>
                <c:pt idx="5770">
                  <c:v>11.151145833333089</c:v>
                </c:pt>
                <c:pt idx="5771">
                  <c:v>7.0077083333339942</c:v>
                </c:pt>
                <c:pt idx="5772">
                  <c:v>-7.302083333399878E-2</c:v>
                </c:pt>
                <c:pt idx="5773">
                  <c:v>-5.2886458333330211</c:v>
                </c:pt>
                <c:pt idx="5774">
                  <c:v>-7.3870833333329529</c:v>
                </c:pt>
                <c:pt idx="5775">
                  <c:v>-8.4038541666669744</c:v>
                </c:pt>
                <c:pt idx="5776">
                  <c:v>-9.0281249999990223</c:v>
                </c:pt>
                <c:pt idx="5777">
                  <c:v>-10.466562500000009</c:v>
                </c:pt>
                <c:pt idx="5778">
                  <c:v>-14.821458333332998</c:v>
                </c:pt>
                <c:pt idx="5779">
                  <c:v>-19.576145833333953</c:v>
                </c:pt>
                <c:pt idx="5780">
                  <c:v>-22.29718749999904</c:v>
                </c:pt>
                <c:pt idx="5781">
                  <c:v>-23.527395833333003</c:v>
                </c:pt>
                <c:pt idx="5782">
                  <c:v>-24.539166666666915</c:v>
                </c:pt>
                <c:pt idx="5783">
                  <c:v>-28.7890625</c:v>
                </c:pt>
                <c:pt idx="5784">
                  <c:v>-35.538645833332907</c:v>
                </c:pt>
                <c:pt idx="5785">
                  <c:v>-37.212083333332998</c:v>
                </c:pt>
                <c:pt idx="5786">
                  <c:v>-41.013437499998986</c:v>
                </c:pt>
                <c:pt idx="5787">
                  <c:v>-45.967083333332994</c:v>
                </c:pt>
                <c:pt idx="5788">
                  <c:v>-52.889687500000036</c:v>
                </c:pt>
                <c:pt idx="5789">
                  <c:v>-62.715937499999995</c:v>
                </c:pt>
                <c:pt idx="5790">
                  <c:v>-67.241562499999986</c:v>
                </c:pt>
                <c:pt idx="5791">
                  <c:v>-66.561249999999973</c:v>
                </c:pt>
                <c:pt idx="5792">
                  <c:v>-64.266145833334008</c:v>
                </c:pt>
                <c:pt idx="5793">
                  <c:v>-61.967812499999923</c:v>
                </c:pt>
                <c:pt idx="5794">
                  <c:v>-60.709375000000023</c:v>
                </c:pt>
                <c:pt idx="5795">
                  <c:v>-58.153541666666001</c:v>
                </c:pt>
                <c:pt idx="5796">
                  <c:v>-55.645104166666897</c:v>
                </c:pt>
                <c:pt idx="5797">
                  <c:v>-53.7734375</c:v>
                </c:pt>
                <c:pt idx="5798">
                  <c:v>-51.864270833332967</c:v>
                </c:pt>
                <c:pt idx="5799">
                  <c:v>-49.525104166666097</c:v>
                </c:pt>
                <c:pt idx="5800">
                  <c:v>-48.399583333334022</c:v>
                </c:pt>
                <c:pt idx="5801">
                  <c:v>-48.304166666666902</c:v>
                </c:pt>
                <c:pt idx="5802">
                  <c:v>-48.098437500000045</c:v>
                </c:pt>
                <c:pt idx="5803">
                  <c:v>-46.385312499999941</c:v>
                </c:pt>
                <c:pt idx="5804">
                  <c:v>-46.156770833332985</c:v>
                </c:pt>
                <c:pt idx="5805">
                  <c:v>-46.703541666667093</c:v>
                </c:pt>
                <c:pt idx="5806">
                  <c:v>-45.752916666667033</c:v>
                </c:pt>
                <c:pt idx="5807">
                  <c:v>-43.31739583333399</c:v>
                </c:pt>
                <c:pt idx="5808">
                  <c:v>-39.638854166665965</c:v>
                </c:pt>
                <c:pt idx="5809">
                  <c:v>-34.867291666666006</c:v>
                </c:pt>
                <c:pt idx="5810">
                  <c:v>-29.935312499998076</c:v>
                </c:pt>
                <c:pt idx="5811">
                  <c:v>-24.907395833332998</c:v>
                </c:pt>
                <c:pt idx="5812">
                  <c:v>-20.592604166665978</c:v>
                </c:pt>
                <c:pt idx="5813">
                  <c:v>-15.577291666667065</c:v>
                </c:pt>
                <c:pt idx="5814">
                  <c:v>-10.944583333333071</c:v>
                </c:pt>
                <c:pt idx="5815">
                  <c:v>-7.1223958333340533</c:v>
                </c:pt>
                <c:pt idx="5816">
                  <c:v>-3.6165624999999864</c:v>
                </c:pt>
                <c:pt idx="5817">
                  <c:v>-1.0060416666659648</c:v>
                </c:pt>
                <c:pt idx="5818">
                  <c:v>1.5919791666660785</c:v>
                </c:pt>
                <c:pt idx="5819">
                  <c:v>4.4858333333329483</c:v>
                </c:pt>
                <c:pt idx="5820">
                  <c:v>7.1980208333341125</c:v>
                </c:pt>
                <c:pt idx="5821">
                  <c:v>9.3089583333330665</c:v>
                </c:pt>
                <c:pt idx="5822">
                  <c:v>12.069062500000996</c:v>
                </c:pt>
                <c:pt idx="5823">
                  <c:v>16.123333333332994</c:v>
                </c:pt>
                <c:pt idx="5824">
                  <c:v>20.393124999999031</c:v>
                </c:pt>
                <c:pt idx="5825">
                  <c:v>22.816562500000032</c:v>
                </c:pt>
                <c:pt idx="5826">
                  <c:v>24.418541666665988</c:v>
                </c:pt>
                <c:pt idx="5827">
                  <c:v>25.440729166666983</c:v>
                </c:pt>
                <c:pt idx="5828">
                  <c:v>24.647708333332957</c:v>
                </c:pt>
                <c:pt idx="5829">
                  <c:v>24.228541666665933</c:v>
                </c:pt>
                <c:pt idx="5830">
                  <c:v>23.860937499999977</c:v>
                </c:pt>
                <c:pt idx="5831">
                  <c:v>24.022291666665978</c:v>
                </c:pt>
                <c:pt idx="5832">
                  <c:v>24.286979166666924</c:v>
                </c:pt>
                <c:pt idx="5833">
                  <c:v>25.231354166666961</c:v>
                </c:pt>
                <c:pt idx="5834">
                  <c:v>25.753020833332926</c:v>
                </c:pt>
                <c:pt idx="5835">
                  <c:v>25.717187500000023</c:v>
                </c:pt>
                <c:pt idx="5836">
                  <c:v>26.558333333332939</c:v>
                </c:pt>
                <c:pt idx="5837">
                  <c:v>27.928958333332957</c:v>
                </c:pt>
                <c:pt idx="5838">
                  <c:v>28.846562500000005</c:v>
                </c:pt>
                <c:pt idx="5839">
                  <c:v>29.628541666667047</c:v>
                </c:pt>
                <c:pt idx="5840">
                  <c:v>30.123541666667052</c:v>
                </c:pt>
                <c:pt idx="5841">
                  <c:v>30.052916666666988</c:v>
                </c:pt>
                <c:pt idx="5842">
                  <c:v>29.204270833332998</c:v>
                </c:pt>
                <c:pt idx="5843">
                  <c:v>30.870000000000005</c:v>
                </c:pt>
              </c:numCache>
            </c:numRef>
          </c:val>
          <c:extLst xmlns:c16r2="http://schemas.microsoft.com/office/drawing/2015/06/chart">
            <c:ext xmlns:c16="http://schemas.microsoft.com/office/drawing/2014/chart" uri="{C3380CC4-5D6E-409C-BE32-E72D297353CC}">
              <c16:uniqueId val="{00000001-2896-4C6C-B974-EEBBB5A11030}"/>
            </c:ext>
          </c:extLst>
        </c:ser>
        <c:dLbls>
          <c:showLegendKey val="0"/>
          <c:showVal val="0"/>
          <c:showCatName val="0"/>
          <c:showSerName val="0"/>
          <c:showPercent val="0"/>
          <c:showBubbleSize val="0"/>
        </c:dLbls>
        <c:axId val="191033344"/>
        <c:axId val="191035264"/>
      </c:areaChart>
      <c:dateAx>
        <c:axId val="191033344"/>
        <c:scaling>
          <c:orientation val="minMax"/>
          <c:max val="33512"/>
        </c:scaling>
        <c:delete val="0"/>
        <c:axPos val="b"/>
        <c:majorGridlines>
          <c:spPr>
            <a:ln w="9525" cap="flat" cmpd="sng" algn="ctr">
              <a:solidFill>
                <a:schemeClr val="bg1">
                  <a:lumMod val="50000"/>
                  <a:lumOff val="50000"/>
                </a:schemeClr>
              </a:solidFill>
              <a:round/>
            </a:ln>
            <a:effectLst/>
          </c:spPr>
        </c:majorGridlines>
        <c:title>
          <c:tx>
            <c:rich>
              <a:bodyPr rot="0" spcFirstLastPara="1" vertOverflow="ellipsis" vert="horz" wrap="square" anchor="ctr" anchorCtr="1"/>
              <a:lstStyle/>
              <a:p>
                <a:pPr>
                  <a:defRPr sz="1000" b="1" i="0" u="none" strike="noStrike" kern="1200" baseline="0">
                    <a:solidFill>
                      <a:srgbClr val="000000"/>
                    </a:solidFill>
                    <a:latin typeface="Arial"/>
                    <a:ea typeface="Arial"/>
                    <a:cs typeface="Arial"/>
                  </a:defRPr>
                </a:pPr>
                <a:r>
                  <a:rPr lang="en-US" dirty="0" smtClean="0"/>
                  <a:t>Date</a:t>
                </a:r>
                <a:endParaRPr lang="en-US" dirty="0"/>
              </a:p>
            </c:rich>
          </c:tx>
          <c:layout>
            <c:manualLayout>
              <c:xMode val="edge"/>
              <c:yMode val="edge"/>
              <c:x val="0.47833040220062795"/>
              <c:y val="0.97072621868905606"/>
            </c:manualLayout>
          </c:layout>
          <c:overlay val="0"/>
          <c:spPr>
            <a:noFill/>
            <a:ln>
              <a:noFill/>
            </a:ln>
            <a:effectLst/>
          </c:spPr>
        </c:title>
        <c:numFmt formatCode="[$-409]mmm\-yy;@" sourceLinked="0"/>
        <c:majorTickMark val="out"/>
        <c:minorTickMark val="none"/>
        <c:tickLblPos val="low"/>
        <c:spPr>
          <a:noFill/>
          <a:ln w="9525" cap="flat" cmpd="sng" algn="ctr">
            <a:solidFill>
              <a:schemeClr val="bg1">
                <a:lumMod val="50000"/>
                <a:lumOff val="50000"/>
              </a:schemeClr>
            </a:solidFill>
            <a:round/>
          </a:ln>
          <a:effectLst/>
        </c:spPr>
        <c:txPr>
          <a:bodyPr rot="-60000000" spcFirstLastPara="1" vertOverflow="ellipsis" vert="horz" wrap="square" anchor="ctr" anchorCtr="1"/>
          <a:lstStyle/>
          <a:p>
            <a:pPr>
              <a:defRPr sz="1000" b="0" i="0" u="none" strike="noStrike" kern="1200" baseline="0">
                <a:solidFill>
                  <a:srgbClr val="000000"/>
                </a:solidFill>
                <a:latin typeface="Arial"/>
                <a:ea typeface="Arial"/>
                <a:cs typeface="Arial"/>
              </a:defRPr>
            </a:pPr>
            <a:endParaRPr lang="en-US"/>
          </a:p>
        </c:txPr>
        <c:crossAx val="191035264"/>
        <c:crosses val="autoZero"/>
        <c:auto val="0"/>
        <c:lblOffset val="100"/>
        <c:baseTimeUnit val="days"/>
        <c:majorUnit val="1"/>
        <c:majorTimeUnit val="years"/>
        <c:minorUnit val="187"/>
        <c:minorTimeUnit val="days"/>
      </c:dateAx>
      <c:valAx>
        <c:axId val="191035264"/>
        <c:scaling>
          <c:orientation val="minMax"/>
        </c:scaling>
        <c:delete val="0"/>
        <c:axPos val="l"/>
        <c:majorGridlines>
          <c:spPr>
            <a:ln w="6350" cap="flat" cmpd="sng" algn="ctr">
              <a:solidFill>
                <a:sysClr val="window" lastClr="FFFFFF">
                  <a:lumMod val="75000"/>
                </a:sysClr>
              </a:solidFill>
              <a:prstDash val="solid"/>
              <a:round/>
              <a:headEnd type="none" w="med" len="med"/>
              <a:tailEnd type="none" w="med" len="med"/>
            </a:ln>
            <a:effectLst/>
          </c:spPr>
        </c:majorGridlines>
        <c:title>
          <c:tx>
            <c:rich>
              <a:bodyPr rot="-5400000" spcFirstLastPara="1" vertOverflow="ellipsis" vert="horz" wrap="square" anchor="ctr" anchorCtr="1"/>
              <a:lstStyle/>
              <a:p>
                <a:pPr>
                  <a:defRPr sz="1000" b="1" i="0" u="none" strike="noStrike" kern="1200" baseline="0">
                    <a:solidFill>
                      <a:srgbClr val="000000"/>
                    </a:solidFill>
                    <a:latin typeface="Arial"/>
                    <a:ea typeface="Arial"/>
                    <a:cs typeface="Arial"/>
                  </a:defRPr>
                </a:pPr>
                <a:r>
                  <a:rPr lang="en-US" dirty="0"/>
                  <a:t>Difference in Salinity </a:t>
                </a:r>
                <a:r>
                  <a:rPr lang="en-US" dirty="0" smtClean="0"/>
                  <a:t>(</a:t>
                </a:r>
                <a:r>
                  <a:rPr lang="en-US" dirty="0" err="1" smtClean="0">
                    <a:latin typeface="Symbol" panose="05050102010706020507" pitchFamily="18" charset="2"/>
                  </a:rPr>
                  <a:t>m</a:t>
                </a:r>
                <a:r>
                  <a:rPr lang="en-US" dirty="0" err="1" smtClean="0"/>
                  <a:t>S</a:t>
                </a:r>
                <a:r>
                  <a:rPr lang="en-US" dirty="0" smtClean="0"/>
                  <a:t>/cm)</a:t>
                </a:r>
                <a:endParaRPr lang="en-US" dirty="0"/>
              </a:p>
            </c:rich>
          </c:tx>
          <c:layout>
            <c:manualLayout>
              <c:xMode val="edge"/>
              <c:yMode val="edge"/>
              <c:x val="5.860295872106896E-3"/>
              <c:y val="0.37494515610921764"/>
            </c:manualLayout>
          </c:layout>
          <c:overlay val="0"/>
          <c:spPr>
            <a:noFill/>
            <a:ln>
              <a:noFill/>
            </a:ln>
            <a:effectLst/>
          </c:sp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rgbClr val="000000"/>
                </a:solidFill>
                <a:latin typeface="Arial"/>
                <a:ea typeface="Arial"/>
                <a:cs typeface="Arial"/>
              </a:defRPr>
            </a:pPr>
            <a:endParaRPr lang="en-US"/>
          </a:p>
        </c:txPr>
        <c:crossAx val="191033344"/>
        <c:crossesAt val="27303"/>
        <c:crossBetween val="midCat"/>
      </c:valAx>
      <c:spPr>
        <a:solidFill>
          <a:srgbClr val="FFFFFF"/>
        </a:solidFill>
        <a:ln w="12700" cap="flat" cmpd="sng" algn="ctr">
          <a:solidFill>
            <a:schemeClr val="bg1"/>
          </a:solidFill>
          <a:prstDash val="solid"/>
          <a:round/>
          <a:headEnd type="none" w="med" len="med"/>
          <a:tailEnd type="none" w="med" len="med"/>
        </a:ln>
        <a:effectLst/>
      </c:spPr>
    </c:plotArea>
    <c:legend>
      <c:legendPos val="r"/>
      <c:layout>
        <c:manualLayout>
          <c:xMode val="edge"/>
          <c:yMode val="edge"/>
          <c:x val="0.8451284896206156"/>
          <c:y val="0.15897394075740531"/>
          <c:w val="0.11294594749829928"/>
          <c:h val="8.7328974570409126E-2"/>
        </c:manualLayout>
      </c:layout>
      <c:overlay val="0"/>
      <c:spPr>
        <a:solidFill>
          <a:sysClr val="window" lastClr="FFFFFF">
            <a:lumMod val="95000"/>
          </a:sysClr>
        </a:solidFill>
        <a:ln>
          <a:solidFill>
            <a:sysClr val="windowText" lastClr="000000">
              <a:lumMod val="100000"/>
            </a:sysClr>
          </a:solidFill>
        </a:ln>
        <a:effectLst/>
      </c:spPr>
      <c:txPr>
        <a:bodyPr rot="0" spcFirstLastPara="1" vertOverflow="ellipsis" vert="horz" wrap="square" anchor="ctr" anchorCtr="1"/>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solidFill>
      <a:srgbClr val="FFFFFF"/>
    </a:solidFill>
    <a:ln w="12700" cap="flat" cmpd="sng" algn="ctr">
      <a:solidFill>
        <a:schemeClr val="bg1"/>
      </a:solidFill>
      <a:prstDash val="solid"/>
      <a:round/>
    </a:ln>
    <a:effectLst/>
  </c:spPr>
  <c:txPr>
    <a:bodyPr/>
    <a:lstStyle/>
    <a:p>
      <a:pPr>
        <a:defRPr/>
      </a:pPr>
      <a:endParaRPr lang="en-US"/>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xMode val="edge"/>
          <c:yMode val="edge"/>
          <c:x val="3.2231884994234829E-2"/>
          <c:y val="4.8453155273286606E-2"/>
          <c:w val="0.96776811500576521"/>
          <c:h val="0.91880507015851542"/>
        </c:manualLayout>
      </c:layout>
      <c:barChart>
        <c:barDir val="col"/>
        <c:grouping val="clustered"/>
        <c:varyColors val="0"/>
        <c:ser>
          <c:idx val="1"/>
          <c:order val="0"/>
          <c:tx>
            <c:strRef>
              <c:f>'SDN-1 and SDN-2 Daily EC'!$Z$51</c:f>
              <c:strCache>
                <c:ptCount val="1"/>
                <c:pt idx="0">
                  <c:v>B1</c:v>
                </c:pt>
              </c:strCache>
            </c:strRef>
          </c:tx>
          <c:spPr>
            <a:solidFill>
              <a:schemeClr val="accent5"/>
            </a:solidFill>
            <a:ln w="6350">
              <a:solidFill>
                <a:schemeClr val="bg1"/>
              </a:solidFill>
            </a:ln>
            <a:effectLst/>
          </c:spPr>
          <c:invertIfNegative val="0"/>
          <c:cat>
            <c:numRef>
              <c:f>'SDN-1 and SDN-2 Daily EC'!$Y$52:$Y$67</c:f>
              <c:numCache>
                <c:formatCode>General</c:formatCode>
                <c:ptCount val="16"/>
                <c:pt idx="0">
                  <c:v>1976</c:v>
                </c:pt>
                <c:pt idx="1">
                  <c:v>1977</c:v>
                </c:pt>
                <c:pt idx="2">
                  <c:v>1978</c:v>
                </c:pt>
                <c:pt idx="3">
                  <c:v>1979</c:v>
                </c:pt>
                <c:pt idx="4">
                  <c:v>1980</c:v>
                </c:pt>
                <c:pt idx="5">
                  <c:v>1981</c:v>
                </c:pt>
                <c:pt idx="6">
                  <c:v>1982</c:v>
                </c:pt>
                <c:pt idx="7">
                  <c:v>1983</c:v>
                </c:pt>
                <c:pt idx="8">
                  <c:v>1984</c:v>
                </c:pt>
                <c:pt idx="9">
                  <c:v>1985</c:v>
                </c:pt>
                <c:pt idx="10">
                  <c:v>1986</c:v>
                </c:pt>
                <c:pt idx="11">
                  <c:v>1987</c:v>
                </c:pt>
                <c:pt idx="12">
                  <c:v>1988</c:v>
                </c:pt>
                <c:pt idx="13">
                  <c:v>1989</c:v>
                </c:pt>
                <c:pt idx="14">
                  <c:v>1990</c:v>
                </c:pt>
                <c:pt idx="15">
                  <c:v>1991</c:v>
                </c:pt>
              </c:numCache>
            </c:numRef>
          </c:cat>
          <c:val>
            <c:numRef>
              <c:f>'SDN-1 and SDN-2 Daily EC'!$Z$52:$Z$67</c:f>
              <c:numCache>
                <c:formatCode>#,##0.00</c:formatCode>
                <c:ptCount val="16"/>
                <c:pt idx="0">
                  <c:v>-4.0857539954337616</c:v>
                </c:pt>
                <c:pt idx="1">
                  <c:v>4.1879748858447687</c:v>
                </c:pt>
                <c:pt idx="2">
                  <c:v>-0.66607049086757442</c:v>
                </c:pt>
                <c:pt idx="3">
                  <c:v>8.1730022831050348</c:v>
                </c:pt>
                <c:pt idx="4">
                  <c:v>0.86925884703198353</c:v>
                </c:pt>
                <c:pt idx="5">
                  <c:v>-9.2373082191780735</c:v>
                </c:pt>
                <c:pt idx="6">
                  <c:v>0.28089041095885142</c:v>
                </c:pt>
                <c:pt idx="7">
                  <c:v>-0.2612668378995287</c:v>
                </c:pt>
                <c:pt idx="8">
                  <c:v>0.37141809360732297</c:v>
                </c:pt>
                <c:pt idx="9">
                  <c:v>4.9679557648401742</c:v>
                </c:pt>
                <c:pt idx="10">
                  <c:v>1.1012930936073293</c:v>
                </c:pt>
                <c:pt idx="11">
                  <c:v>14.832174086758029</c:v>
                </c:pt>
                <c:pt idx="12">
                  <c:v>-1.9040176940638793</c:v>
                </c:pt>
                <c:pt idx="13">
                  <c:v>-28.566531678082178</c:v>
                </c:pt>
                <c:pt idx="14">
                  <c:v>-11.576688926940665</c:v>
                </c:pt>
                <c:pt idx="15">
                  <c:v>-2.2413470319634596</c:v>
                </c:pt>
              </c:numCache>
            </c:numRef>
          </c:val>
          <c:extLst xmlns:c16r2="http://schemas.microsoft.com/office/drawing/2015/06/chart">
            <c:ext xmlns:c16="http://schemas.microsoft.com/office/drawing/2014/chart" uri="{C3380CC4-5D6E-409C-BE32-E72D297353CC}">
              <c16:uniqueId val="{00000000-0F3A-49D5-8E85-42432AD6D54A}"/>
            </c:ext>
          </c:extLst>
        </c:ser>
        <c:ser>
          <c:idx val="2"/>
          <c:order val="1"/>
          <c:tx>
            <c:strRef>
              <c:f>'SDN-1 and SDN-2 Daily EC'!$AA$51</c:f>
              <c:strCache>
                <c:ptCount val="1"/>
                <c:pt idx="0">
                  <c:v>B2</c:v>
                </c:pt>
              </c:strCache>
            </c:strRef>
          </c:tx>
          <c:spPr>
            <a:solidFill>
              <a:schemeClr val="bg1">
                <a:lumMod val="50000"/>
                <a:lumOff val="50000"/>
              </a:schemeClr>
            </a:solidFill>
            <a:ln>
              <a:solidFill>
                <a:schemeClr val="bg1"/>
              </a:solidFill>
            </a:ln>
            <a:effectLst/>
          </c:spPr>
          <c:invertIfNegative val="0"/>
          <c:cat>
            <c:numRef>
              <c:f>'SDN-1 and SDN-2 Daily EC'!$Y$52:$Y$67</c:f>
              <c:numCache>
                <c:formatCode>General</c:formatCode>
                <c:ptCount val="16"/>
                <c:pt idx="0">
                  <c:v>1976</c:v>
                </c:pt>
                <c:pt idx="1">
                  <c:v>1977</c:v>
                </c:pt>
                <c:pt idx="2">
                  <c:v>1978</c:v>
                </c:pt>
                <c:pt idx="3">
                  <c:v>1979</c:v>
                </c:pt>
                <c:pt idx="4">
                  <c:v>1980</c:v>
                </c:pt>
                <c:pt idx="5">
                  <c:v>1981</c:v>
                </c:pt>
                <c:pt idx="6">
                  <c:v>1982</c:v>
                </c:pt>
                <c:pt idx="7">
                  <c:v>1983</c:v>
                </c:pt>
                <c:pt idx="8">
                  <c:v>1984</c:v>
                </c:pt>
                <c:pt idx="9">
                  <c:v>1985</c:v>
                </c:pt>
                <c:pt idx="10">
                  <c:v>1986</c:v>
                </c:pt>
                <c:pt idx="11">
                  <c:v>1987</c:v>
                </c:pt>
                <c:pt idx="12">
                  <c:v>1988</c:v>
                </c:pt>
                <c:pt idx="13">
                  <c:v>1989</c:v>
                </c:pt>
                <c:pt idx="14">
                  <c:v>1990</c:v>
                </c:pt>
                <c:pt idx="15">
                  <c:v>1991</c:v>
                </c:pt>
              </c:numCache>
            </c:numRef>
          </c:cat>
          <c:val>
            <c:numRef>
              <c:f>'SDN-1 and SDN-2 Daily EC'!$AA$52:$AA$67</c:f>
              <c:numCache>
                <c:formatCode>#,##0.00</c:formatCode>
                <c:ptCount val="16"/>
                <c:pt idx="0">
                  <c:v>30.356181792237457</c:v>
                </c:pt>
                <c:pt idx="1">
                  <c:v>18.163314497717018</c:v>
                </c:pt>
                <c:pt idx="2">
                  <c:v>22.214809931506828</c:v>
                </c:pt>
                <c:pt idx="3">
                  <c:v>55.252097602739724</c:v>
                </c:pt>
                <c:pt idx="4">
                  <c:v>30.903989726027426</c:v>
                </c:pt>
                <c:pt idx="5">
                  <c:v>32.829670662100391</c:v>
                </c:pt>
                <c:pt idx="6">
                  <c:v>-12.588568207762554</c:v>
                </c:pt>
                <c:pt idx="7">
                  <c:v>2.0050619292237806</c:v>
                </c:pt>
                <c:pt idx="8">
                  <c:v>57.288005993150747</c:v>
                </c:pt>
                <c:pt idx="9">
                  <c:v>59.580565924657627</c:v>
                </c:pt>
                <c:pt idx="10">
                  <c:v>-0.71248772831050067</c:v>
                </c:pt>
                <c:pt idx="11">
                  <c:v>72.128603310502214</c:v>
                </c:pt>
                <c:pt idx="12">
                  <c:v>22.248856449771761</c:v>
                </c:pt>
                <c:pt idx="13">
                  <c:v>-18.452734303652985</c:v>
                </c:pt>
                <c:pt idx="14">
                  <c:v>-0.2150536529680768</c:v>
                </c:pt>
                <c:pt idx="15">
                  <c:v>26.440165810502311</c:v>
                </c:pt>
              </c:numCache>
            </c:numRef>
          </c:val>
          <c:extLst xmlns:c16r2="http://schemas.microsoft.com/office/drawing/2015/06/chart">
            <c:ext xmlns:c16="http://schemas.microsoft.com/office/drawing/2014/chart" uri="{C3380CC4-5D6E-409C-BE32-E72D297353CC}">
              <c16:uniqueId val="{00000001-0F3A-49D5-8E85-42432AD6D54A}"/>
            </c:ext>
          </c:extLst>
        </c:ser>
        <c:ser>
          <c:idx val="3"/>
          <c:order val="2"/>
          <c:tx>
            <c:strRef>
              <c:f>'SDN-1 and SDN-2 Daily EC'!$AB$51</c:f>
              <c:strCache>
                <c:ptCount val="1"/>
                <c:pt idx="0">
                  <c:v>H3</c:v>
                </c:pt>
              </c:strCache>
            </c:strRef>
          </c:tx>
          <c:spPr>
            <a:solidFill>
              <a:srgbClr val="FFC000"/>
            </a:solidFill>
            <a:ln w="6350">
              <a:solidFill>
                <a:schemeClr val="bg1"/>
              </a:solidFill>
            </a:ln>
            <a:effectLst/>
          </c:spPr>
          <c:invertIfNegative val="0"/>
          <c:cat>
            <c:numRef>
              <c:f>'SDN-1 and SDN-2 Daily EC'!$Y$52:$Y$67</c:f>
              <c:numCache>
                <c:formatCode>General</c:formatCode>
                <c:ptCount val="16"/>
                <c:pt idx="0">
                  <c:v>1976</c:v>
                </c:pt>
                <c:pt idx="1">
                  <c:v>1977</c:v>
                </c:pt>
                <c:pt idx="2">
                  <c:v>1978</c:v>
                </c:pt>
                <c:pt idx="3">
                  <c:v>1979</c:v>
                </c:pt>
                <c:pt idx="4">
                  <c:v>1980</c:v>
                </c:pt>
                <c:pt idx="5">
                  <c:v>1981</c:v>
                </c:pt>
                <c:pt idx="6">
                  <c:v>1982</c:v>
                </c:pt>
                <c:pt idx="7">
                  <c:v>1983</c:v>
                </c:pt>
                <c:pt idx="8">
                  <c:v>1984</c:v>
                </c:pt>
                <c:pt idx="9">
                  <c:v>1985</c:v>
                </c:pt>
                <c:pt idx="10">
                  <c:v>1986</c:v>
                </c:pt>
                <c:pt idx="11">
                  <c:v>1987</c:v>
                </c:pt>
                <c:pt idx="12">
                  <c:v>1988</c:v>
                </c:pt>
                <c:pt idx="13">
                  <c:v>1989</c:v>
                </c:pt>
                <c:pt idx="14">
                  <c:v>1990</c:v>
                </c:pt>
                <c:pt idx="15">
                  <c:v>1991</c:v>
                </c:pt>
              </c:numCache>
            </c:numRef>
          </c:cat>
          <c:val>
            <c:numRef>
              <c:f>'SDN-1 and SDN-2 Daily EC'!$AB$52:$AB$67</c:f>
              <c:numCache>
                <c:formatCode>#,##0.00</c:formatCode>
                <c:ptCount val="16"/>
                <c:pt idx="0">
                  <c:v>2.4787785388128056</c:v>
                </c:pt>
                <c:pt idx="1">
                  <c:v>12.979313641552569</c:v>
                </c:pt>
                <c:pt idx="2">
                  <c:v>19.326870719178078</c:v>
                </c:pt>
                <c:pt idx="3">
                  <c:v>7.9060841894977063</c:v>
                </c:pt>
                <c:pt idx="4">
                  <c:v>6.088389840182681</c:v>
                </c:pt>
                <c:pt idx="5">
                  <c:v>0.98124257990867714</c:v>
                </c:pt>
                <c:pt idx="6">
                  <c:v>4.5427662671232465</c:v>
                </c:pt>
                <c:pt idx="7">
                  <c:v>2.2186906392694352</c:v>
                </c:pt>
                <c:pt idx="8">
                  <c:v>3.2711755136986631</c:v>
                </c:pt>
                <c:pt idx="9">
                  <c:v>11.086922945205457</c:v>
                </c:pt>
                <c:pt idx="10">
                  <c:v>7.3447534246575215</c:v>
                </c:pt>
                <c:pt idx="11">
                  <c:v>18.756848744292242</c:v>
                </c:pt>
                <c:pt idx="12">
                  <c:v>8.8583224885845002</c:v>
                </c:pt>
                <c:pt idx="13">
                  <c:v>-19.994110445205465</c:v>
                </c:pt>
                <c:pt idx="14">
                  <c:v>-2.3795271118721426</c:v>
                </c:pt>
                <c:pt idx="15">
                  <c:v>13.738262842465781</c:v>
                </c:pt>
              </c:numCache>
            </c:numRef>
          </c:val>
          <c:extLst xmlns:c16r2="http://schemas.microsoft.com/office/drawing/2015/06/chart">
            <c:ext xmlns:c16="http://schemas.microsoft.com/office/drawing/2014/chart" uri="{C3380CC4-5D6E-409C-BE32-E72D297353CC}">
              <c16:uniqueId val="{00000002-0F3A-49D5-8E85-42432AD6D54A}"/>
            </c:ext>
          </c:extLst>
        </c:ser>
        <c:ser>
          <c:idx val="4"/>
          <c:order val="3"/>
          <c:tx>
            <c:strRef>
              <c:f>'SDN-1 and SDN-2 Daily EC'!$AC$51</c:f>
              <c:strCache>
                <c:ptCount val="1"/>
                <c:pt idx="0">
                  <c:v>H4</c:v>
                </c:pt>
              </c:strCache>
            </c:strRef>
          </c:tx>
          <c:spPr>
            <a:solidFill>
              <a:srgbClr val="0070C0"/>
            </a:solidFill>
            <a:ln w="6350">
              <a:solidFill>
                <a:schemeClr val="bg1"/>
              </a:solidFill>
            </a:ln>
            <a:effectLst/>
          </c:spPr>
          <c:invertIfNegative val="0"/>
          <c:cat>
            <c:numRef>
              <c:f>'SDN-1 and SDN-2 Daily EC'!$Y$52:$Y$67</c:f>
              <c:numCache>
                <c:formatCode>General</c:formatCode>
                <c:ptCount val="16"/>
                <c:pt idx="0">
                  <c:v>1976</c:v>
                </c:pt>
                <c:pt idx="1">
                  <c:v>1977</c:v>
                </c:pt>
                <c:pt idx="2">
                  <c:v>1978</c:v>
                </c:pt>
                <c:pt idx="3">
                  <c:v>1979</c:v>
                </c:pt>
                <c:pt idx="4">
                  <c:v>1980</c:v>
                </c:pt>
                <c:pt idx="5">
                  <c:v>1981</c:v>
                </c:pt>
                <c:pt idx="6">
                  <c:v>1982</c:v>
                </c:pt>
                <c:pt idx="7">
                  <c:v>1983</c:v>
                </c:pt>
                <c:pt idx="8">
                  <c:v>1984</c:v>
                </c:pt>
                <c:pt idx="9">
                  <c:v>1985</c:v>
                </c:pt>
                <c:pt idx="10">
                  <c:v>1986</c:v>
                </c:pt>
                <c:pt idx="11">
                  <c:v>1987</c:v>
                </c:pt>
                <c:pt idx="12">
                  <c:v>1988</c:v>
                </c:pt>
                <c:pt idx="13">
                  <c:v>1989</c:v>
                </c:pt>
                <c:pt idx="14">
                  <c:v>1990</c:v>
                </c:pt>
                <c:pt idx="15">
                  <c:v>1991</c:v>
                </c:pt>
              </c:numCache>
            </c:numRef>
          </c:cat>
          <c:val>
            <c:numRef>
              <c:f>'SDN-1 and SDN-2 Daily EC'!$AC$52:$AC$67</c:f>
              <c:numCache>
                <c:formatCode>#,##0.00</c:formatCode>
                <c:ptCount val="16"/>
                <c:pt idx="0">
                  <c:v>5.1337762557077902</c:v>
                </c:pt>
                <c:pt idx="1">
                  <c:v>9.4687648401826774</c:v>
                </c:pt>
                <c:pt idx="2">
                  <c:v>22.218309075342439</c:v>
                </c:pt>
                <c:pt idx="3">
                  <c:v>8.4927320205479084</c:v>
                </c:pt>
                <c:pt idx="4">
                  <c:v>7.074891837899556</c:v>
                </c:pt>
                <c:pt idx="5">
                  <c:v>1.5005025684931275</c:v>
                </c:pt>
                <c:pt idx="6">
                  <c:v>5.6151041666666472</c:v>
                </c:pt>
                <c:pt idx="7">
                  <c:v>2.8366392694064291</c:v>
                </c:pt>
                <c:pt idx="8">
                  <c:v>3.5763193493150713</c:v>
                </c:pt>
                <c:pt idx="9">
                  <c:v>8.169442066210042</c:v>
                </c:pt>
                <c:pt idx="10">
                  <c:v>7.1959646118721725</c:v>
                </c:pt>
                <c:pt idx="11">
                  <c:v>19.244206335616447</c:v>
                </c:pt>
                <c:pt idx="12">
                  <c:v>9.1154648972602974</c:v>
                </c:pt>
                <c:pt idx="13">
                  <c:v>-16.093949200913258</c:v>
                </c:pt>
                <c:pt idx="14">
                  <c:v>-2.8962351598173419</c:v>
                </c:pt>
                <c:pt idx="15">
                  <c:v>13.821271404109565</c:v>
                </c:pt>
              </c:numCache>
            </c:numRef>
          </c:val>
          <c:extLst xmlns:c16r2="http://schemas.microsoft.com/office/drawing/2015/06/chart">
            <c:ext xmlns:c16="http://schemas.microsoft.com/office/drawing/2014/chart" uri="{C3380CC4-5D6E-409C-BE32-E72D297353CC}">
              <c16:uniqueId val="{00000003-0F3A-49D5-8E85-42432AD6D54A}"/>
            </c:ext>
          </c:extLst>
        </c:ser>
        <c:dLbls>
          <c:showLegendKey val="0"/>
          <c:showVal val="0"/>
          <c:showCatName val="0"/>
          <c:showSerName val="0"/>
          <c:showPercent val="0"/>
          <c:showBubbleSize val="0"/>
        </c:dLbls>
        <c:gapWidth val="219"/>
        <c:overlap val="-27"/>
        <c:axId val="192118784"/>
        <c:axId val="192120704"/>
      </c:barChart>
      <c:catAx>
        <c:axId val="192118784"/>
        <c:scaling>
          <c:orientation val="minMax"/>
        </c:scaling>
        <c:delete val="0"/>
        <c:axPos val="b"/>
        <c:majorGridlines>
          <c:spPr>
            <a:ln w="9525" cap="flat" cmpd="sng" algn="ctr">
              <a:solidFill>
                <a:schemeClr val="bg1">
                  <a:lumMod val="65000"/>
                </a:schemeClr>
              </a:solidFill>
              <a:round/>
            </a:ln>
            <a:effectLst/>
          </c:spPr>
        </c:majorGridlines>
        <c:title>
          <c:tx>
            <c:rich>
              <a:bodyPr rot="0" spcFirstLastPara="1" vertOverflow="ellipsis" vert="horz" wrap="square" anchor="ctr" anchorCtr="1"/>
              <a:lstStyle/>
              <a:p>
                <a:pPr>
                  <a:defRPr sz="1000" b="1" i="0" u="none" strike="noStrike" kern="1200" baseline="0">
                    <a:solidFill>
                      <a:srgbClr val="000000"/>
                    </a:solidFill>
                    <a:latin typeface="Arial"/>
                    <a:ea typeface="Arial"/>
                    <a:cs typeface="Arial"/>
                  </a:defRPr>
                </a:pPr>
                <a:r>
                  <a:rPr lang="en-US"/>
                  <a:t>Water Year</a:t>
                </a:r>
              </a:p>
            </c:rich>
          </c:tx>
          <c:layout>
            <c:manualLayout>
              <c:xMode val="edge"/>
              <c:yMode val="edge"/>
              <c:x val="0.47345264745020288"/>
              <c:y val="0.97072621868905606"/>
            </c:manualLayout>
          </c:layout>
          <c:overlay val="0"/>
          <c:spPr>
            <a:noFill/>
            <a:ln>
              <a:noFill/>
            </a:ln>
            <a:effectLst/>
          </c:spPr>
        </c:title>
        <c:numFmt formatCode="General" sourceLinked="1"/>
        <c:majorTickMark val="in"/>
        <c:minorTickMark val="none"/>
        <c:tickLblPos val="low"/>
        <c:spPr>
          <a:noFill/>
          <a:ln w="9525" cap="flat" cmpd="sng" algn="ctr">
            <a:solidFill>
              <a:schemeClr val="bg1"/>
            </a:solidFill>
            <a:round/>
          </a:ln>
          <a:effectLst/>
        </c:spPr>
        <c:txPr>
          <a:bodyPr rot="-60000000" spcFirstLastPara="1" vertOverflow="ellipsis" vert="horz" wrap="square" anchor="ctr" anchorCtr="1"/>
          <a:lstStyle/>
          <a:p>
            <a:pPr>
              <a:defRPr sz="1000" b="0" i="0" u="none" strike="noStrike" kern="1200" baseline="0">
                <a:solidFill>
                  <a:srgbClr val="000000"/>
                </a:solidFill>
                <a:latin typeface="Arial"/>
                <a:ea typeface="Arial"/>
                <a:cs typeface="Arial"/>
              </a:defRPr>
            </a:pPr>
            <a:endParaRPr lang="en-US"/>
          </a:p>
        </c:txPr>
        <c:crossAx val="192120704"/>
        <c:crosses val="autoZero"/>
        <c:auto val="1"/>
        <c:lblAlgn val="ctr"/>
        <c:lblOffset val="100"/>
        <c:noMultiLvlLbl val="0"/>
      </c:catAx>
      <c:valAx>
        <c:axId val="192120704"/>
        <c:scaling>
          <c:orientation val="minMax"/>
        </c:scaling>
        <c:delete val="0"/>
        <c:axPos val="l"/>
        <c:majorGridlines>
          <c:spPr>
            <a:ln w="6350" cap="flat" cmpd="sng" algn="ctr">
              <a:solidFill>
                <a:sysClr val="window" lastClr="FFFFFF">
                  <a:lumMod val="75000"/>
                </a:sysClr>
              </a:solidFill>
              <a:prstDash val="solid"/>
              <a:round/>
              <a:headEnd type="none" w="med" len="med"/>
              <a:tailEnd type="none" w="med" len="med"/>
            </a:ln>
            <a:effectLst/>
          </c:spPr>
        </c:majorGridlines>
        <c:title>
          <c:tx>
            <c:rich>
              <a:bodyPr rot="-5400000" spcFirstLastPara="1" vertOverflow="ellipsis" vert="horz" wrap="square" anchor="ctr" anchorCtr="1"/>
              <a:lstStyle/>
              <a:p>
                <a:pPr>
                  <a:defRPr sz="1000" b="1" i="0" u="none" strike="noStrike" kern="1200" baseline="0">
                    <a:solidFill>
                      <a:srgbClr val="000000"/>
                    </a:solidFill>
                    <a:latin typeface="Arial"/>
                    <a:ea typeface="Arial"/>
                    <a:cs typeface="Arial"/>
                  </a:defRPr>
                </a:pPr>
                <a:r>
                  <a:rPr lang="en-US"/>
                  <a:t>Average Salinity Change  (</a:t>
                </a:r>
                <a:r>
                  <a:rPr lang="en-US">
                    <a:latin typeface="Symbol" panose="05050102010706020507" pitchFamily="18" charset="2"/>
                  </a:rPr>
                  <a:t>m</a:t>
                </a:r>
                <a:r>
                  <a:rPr lang="en-US"/>
                  <a:t>S/cm)</a:t>
                </a:r>
              </a:p>
            </c:rich>
          </c:tx>
          <c:layout>
            <c:manualLayout>
              <c:xMode val="edge"/>
              <c:yMode val="edge"/>
              <c:x val="5.8603427262245147E-3"/>
              <c:y val="0.34192786011917442"/>
            </c:manualLayout>
          </c:layout>
          <c:overlay val="0"/>
          <c:spPr>
            <a:noFill/>
            <a:ln>
              <a:noFill/>
            </a:ln>
            <a:effectLst/>
          </c:sp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000000"/>
                </a:solidFill>
                <a:latin typeface="Arial"/>
                <a:ea typeface="Arial"/>
                <a:cs typeface="Arial"/>
              </a:defRPr>
            </a:pPr>
            <a:endParaRPr lang="en-US"/>
          </a:p>
        </c:txPr>
        <c:crossAx val="192118784"/>
        <c:crosses val="autoZero"/>
        <c:crossBetween val="between"/>
        <c:majorUnit val="10"/>
        <c:minorUnit val="5"/>
      </c:valAx>
      <c:spPr>
        <a:solidFill>
          <a:srgbClr val="FFFFFF"/>
        </a:solidFill>
        <a:ln w="12700" cap="flat" cmpd="sng" algn="ctr">
          <a:solidFill>
            <a:sysClr val="windowText" lastClr="000000">
              <a:lumMod val="100000"/>
            </a:sysClr>
          </a:solidFill>
          <a:prstDash val="solid"/>
          <a:round/>
          <a:headEnd type="none" w="med" len="med"/>
          <a:tailEnd type="none" w="med" len="med"/>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legendEntry>
      <c:legendEntry>
        <c:idx val="1"/>
        <c:txPr>
          <a:bodyPr rot="0" spcFirstLastPara="1" vertOverflow="ellipsis" vert="horz" wrap="square" anchor="ctr" anchorCtr="1"/>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legendEntry>
      <c:legendEntry>
        <c:idx val="2"/>
        <c:txPr>
          <a:bodyPr rot="0" spcFirstLastPara="1" vertOverflow="ellipsis" vert="horz" wrap="square" anchor="ctr" anchorCtr="1"/>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legendEntry>
      <c:legendEntry>
        <c:idx val="3"/>
        <c:txPr>
          <a:bodyPr rot="0" spcFirstLastPara="1" vertOverflow="ellipsis" vert="horz" wrap="square" anchor="ctr" anchorCtr="1"/>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legendEntry>
      <c:layout>
        <c:manualLayout>
          <c:xMode val="edge"/>
          <c:yMode val="edge"/>
          <c:x val="0.83861177035953516"/>
          <c:y val="8.2266051064633999E-2"/>
          <c:w val="0.13851439158279436"/>
          <c:h val="3.4068863252096931E-2"/>
        </c:manualLayout>
      </c:layout>
      <c:overlay val="0"/>
      <c:spPr>
        <a:solidFill>
          <a:sysClr val="window" lastClr="FFFFFF">
            <a:lumMod val="95000"/>
          </a:sysClr>
        </a:solidFill>
        <a:ln>
          <a:solidFill>
            <a:sysClr val="windowText" lastClr="000000">
              <a:lumMod val="100000"/>
            </a:sysClr>
          </a:solid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solidFill>
      <a:srgbClr val="FFFFFF"/>
    </a:solidFill>
    <a:ln w="12700" cap="flat" cmpd="sng" algn="ctr">
      <a:solidFill>
        <a:schemeClr val="bg1"/>
      </a:solidFill>
      <a:prstDash val="solid"/>
      <a:round/>
    </a:ln>
    <a:effectLst/>
  </c:spPr>
  <c:txPr>
    <a:bodyPr/>
    <a:lstStyle/>
    <a:p>
      <a:pPr>
        <a:defRPr/>
      </a:pPr>
      <a:endParaRPr lang="en-US"/>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9964300316321776E-2"/>
          <c:y val="5.8060251659719016E-2"/>
          <c:w val="0.92003569968367827"/>
          <c:h val="0.86199764551489888"/>
        </c:manualLayout>
      </c:layout>
      <c:barChart>
        <c:barDir val="col"/>
        <c:grouping val="clustered"/>
        <c:varyColors val="0"/>
        <c:ser>
          <c:idx val="2"/>
          <c:order val="0"/>
          <c:tx>
            <c:v>All 16 Years </c:v>
          </c:tx>
          <c:spPr>
            <a:solidFill>
              <a:schemeClr val="bg1">
                <a:lumMod val="50000"/>
                <a:lumOff val="50000"/>
              </a:schemeClr>
            </a:solidFill>
            <a:ln>
              <a:solidFill>
                <a:schemeClr val="tx1"/>
              </a:solidFill>
            </a:ln>
            <a:effectLst/>
          </c:spPr>
          <c:invertIfNegative val="0"/>
          <c:cat>
            <c:strRef>
              <c:f>'Freq Data'!$B$6:$E$6</c:f>
              <c:strCache>
                <c:ptCount val="4"/>
                <c:pt idx="0">
                  <c:v>Scenario B1</c:v>
                </c:pt>
                <c:pt idx="1">
                  <c:v>Scenario B2</c:v>
                </c:pt>
                <c:pt idx="2">
                  <c:v>Scenario H3</c:v>
                </c:pt>
                <c:pt idx="3">
                  <c:v>Scenario H4</c:v>
                </c:pt>
              </c:strCache>
            </c:strRef>
          </c:cat>
          <c:val>
            <c:numRef>
              <c:f>'Freq Data'!$B$28:$E$28</c:f>
              <c:numCache>
                <c:formatCode>0.0%</c:formatCode>
                <c:ptCount val="4"/>
                <c:pt idx="0">
                  <c:v>0.58560154614269611</c:v>
                </c:pt>
                <c:pt idx="1">
                  <c:v>0.51972942502818487</c:v>
                </c:pt>
                <c:pt idx="2">
                  <c:v>0.63697857948139802</c:v>
                </c:pt>
                <c:pt idx="3">
                  <c:v>0.64487034949267197</c:v>
                </c:pt>
              </c:numCache>
            </c:numRef>
          </c:val>
          <c:extLst xmlns:c16r2="http://schemas.microsoft.com/office/drawing/2015/06/chart">
            <c:ext xmlns:c16="http://schemas.microsoft.com/office/drawing/2014/chart" uri="{C3380CC4-5D6E-409C-BE32-E72D297353CC}">
              <c16:uniqueId val="{00000000-E9D9-49AA-83EE-D377E4AEDBD3}"/>
            </c:ext>
          </c:extLst>
        </c:ser>
        <c:ser>
          <c:idx val="0"/>
          <c:order val="1"/>
          <c:tx>
            <c:v>April-Sept 1977</c:v>
          </c:tx>
          <c:spPr>
            <a:solidFill>
              <a:srgbClr val="0070C0"/>
            </a:solidFill>
            <a:ln>
              <a:solidFill>
                <a:schemeClr val="tx1"/>
              </a:solidFill>
            </a:ln>
            <a:effectLst/>
          </c:spPr>
          <c:invertIfNegative val="0"/>
          <c:cat>
            <c:strRef>
              <c:f>'Freq Data'!$B$6:$E$6</c:f>
              <c:strCache>
                <c:ptCount val="4"/>
                <c:pt idx="0">
                  <c:v>Scenario B1</c:v>
                </c:pt>
                <c:pt idx="1">
                  <c:v>Scenario B2</c:v>
                </c:pt>
                <c:pt idx="2">
                  <c:v>Scenario H3</c:v>
                </c:pt>
                <c:pt idx="3">
                  <c:v>Scenario H4</c:v>
                </c:pt>
              </c:strCache>
            </c:strRef>
          </c:cat>
          <c:val>
            <c:numRef>
              <c:f>'Freq Data'!$B$29:$E$29</c:f>
              <c:numCache>
                <c:formatCode>0.0%</c:formatCode>
                <c:ptCount val="4"/>
                <c:pt idx="0">
                  <c:v>0.85326086956521741</c:v>
                </c:pt>
                <c:pt idx="1">
                  <c:v>0.58152173913043481</c:v>
                </c:pt>
                <c:pt idx="2">
                  <c:v>0.91847826086956519</c:v>
                </c:pt>
                <c:pt idx="3">
                  <c:v>0.72282608695652173</c:v>
                </c:pt>
              </c:numCache>
            </c:numRef>
          </c:val>
          <c:extLst xmlns:c16r2="http://schemas.microsoft.com/office/drawing/2015/06/chart">
            <c:ext xmlns:c16="http://schemas.microsoft.com/office/drawing/2014/chart" uri="{C3380CC4-5D6E-409C-BE32-E72D297353CC}">
              <c16:uniqueId val="{00000001-E9D9-49AA-83EE-D377E4AEDBD3}"/>
            </c:ext>
          </c:extLst>
        </c:ser>
        <c:ser>
          <c:idx val="1"/>
          <c:order val="2"/>
          <c:tx>
            <c:v>April-Sept 1991</c:v>
          </c:tx>
          <c:spPr>
            <a:solidFill>
              <a:schemeClr val="accent5"/>
            </a:solidFill>
            <a:ln>
              <a:solidFill>
                <a:schemeClr val="accent1">
                  <a:lumMod val="50000"/>
                </a:schemeClr>
              </a:solidFill>
            </a:ln>
            <a:effectLst/>
          </c:spPr>
          <c:invertIfNegative val="0"/>
          <c:cat>
            <c:strRef>
              <c:f>'Freq Data'!$B$6:$E$6</c:f>
              <c:strCache>
                <c:ptCount val="4"/>
                <c:pt idx="0">
                  <c:v>Scenario B1</c:v>
                </c:pt>
                <c:pt idx="1">
                  <c:v>Scenario B2</c:v>
                </c:pt>
                <c:pt idx="2">
                  <c:v>Scenario H3</c:v>
                </c:pt>
                <c:pt idx="3">
                  <c:v>Scenario H4</c:v>
                </c:pt>
              </c:strCache>
            </c:strRef>
          </c:cat>
          <c:val>
            <c:numRef>
              <c:f>'Freq Data'!$B$30:$E$30</c:f>
              <c:numCache>
                <c:formatCode>0.0%</c:formatCode>
                <c:ptCount val="4"/>
                <c:pt idx="0">
                  <c:v>0.52459016393442626</c:v>
                </c:pt>
                <c:pt idx="1">
                  <c:v>0.56284153005464477</c:v>
                </c:pt>
                <c:pt idx="2">
                  <c:v>0.68852459016393441</c:v>
                </c:pt>
                <c:pt idx="3">
                  <c:v>0.69398907103825136</c:v>
                </c:pt>
              </c:numCache>
            </c:numRef>
          </c:val>
          <c:extLst xmlns:c16r2="http://schemas.microsoft.com/office/drawing/2015/06/chart">
            <c:ext xmlns:c16="http://schemas.microsoft.com/office/drawing/2014/chart" uri="{C3380CC4-5D6E-409C-BE32-E72D297353CC}">
              <c16:uniqueId val="{00000002-E9D9-49AA-83EE-D377E4AEDBD3}"/>
            </c:ext>
          </c:extLst>
        </c:ser>
        <c:dLbls>
          <c:showLegendKey val="0"/>
          <c:showVal val="0"/>
          <c:showCatName val="0"/>
          <c:showSerName val="0"/>
          <c:showPercent val="0"/>
          <c:showBubbleSize val="0"/>
        </c:dLbls>
        <c:gapWidth val="219"/>
        <c:overlap val="-27"/>
        <c:axId val="192198144"/>
        <c:axId val="192200064"/>
      </c:barChart>
      <c:catAx>
        <c:axId val="192198144"/>
        <c:scaling>
          <c:orientation val="minMax"/>
        </c:scaling>
        <c:delete val="0"/>
        <c:axPos val="b"/>
        <c:title>
          <c:tx>
            <c:rich>
              <a:bodyPr rot="0" spcFirstLastPara="1" vertOverflow="ellipsis" vert="horz" wrap="square" anchor="ctr" anchorCtr="1"/>
              <a:lstStyle/>
              <a:p>
                <a:pPr>
                  <a:defRPr sz="1000" b="1" i="0" u="none" strike="noStrike" kern="1200" baseline="0">
                    <a:solidFill>
                      <a:srgbClr val="000000"/>
                    </a:solidFill>
                    <a:latin typeface="Arial"/>
                    <a:ea typeface="Arial"/>
                    <a:cs typeface="Arial"/>
                  </a:defRPr>
                </a:pPr>
                <a:r>
                  <a:rPr lang="en-US"/>
                  <a:t>Water</a:t>
                </a:r>
                <a:r>
                  <a:rPr lang="en-US" baseline="0"/>
                  <a:t> Fix Scenario</a:t>
                </a:r>
                <a:endParaRPr lang="en-US"/>
              </a:p>
            </c:rich>
          </c:tx>
          <c:layout>
            <c:manualLayout>
              <c:xMode val="edge"/>
              <c:yMode val="edge"/>
              <c:x val="0.47221799379958729"/>
              <c:y val="0.97072693066741489"/>
            </c:manualLayout>
          </c:layout>
          <c:overlay val="0"/>
          <c:spPr>
            <a:noFill/>
            <a:ln>
              <a:noFill/>
            </a:ln>
            <a:effectLst/>
          </c:spPr>
        </c:title>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rgbClr val="000000"/>
                </a:solidFill>
                <a:latin typeface="Arial"/>
                <a:ea typeface="Arial"/>
                <a:cs typeface="Arial"/>
              </a:defRPr>
            </a:pPr>
            <a:endParaRPr lang="en-US"/>
          </a:p>
        </c:txPr>
        <c:crossAx val="192200064"/>
        <c:crosses val="autoZero"/>
        <c:auto val="1"/>
        <c:lblAlgn val="ctr"/>
        <c:lblOffset val="100"/>
        <c:noMultiLvlLbl val="0"/>
      </c:catAx>
      <c:valAx>
        <c:axId val="192200064"/>
        <c:scaling>
          <c:orientation val="minMax"/>
        </c:scaling>
        <c:delete val="0"/>
        <c:axPos val="l"/>
        <c:majorGridlines>
          <c:spPr>
            <a:ln w="6350" cap="flat" cmpd="sng" algn="ctr">
              <a:solidFill>
                <a:sysClr val="window" lastClr="FFFFFF">
                  <a:lumMod val="75000"/>
                </a:sysClr>
              </a:solidFill>
              <a:prstDash val="solid"/>
              <a:round/>
              <a:headEnd type="none" w="med" len="med"/>
              <a:tailEnd type="none" w="med" len="med"/>
            </a:ln>
            <a:effectLst/>
          </c:spPr>
        </c:majorGridlines>
        <c:title>
          <c:tx>
            <c:rich>
              <a:bodyPr rot="-5400000" spcFirstLastPara="1" vertOverflow="ellipsis" vert="horz" wrap="square" anchor="ctr" anchorCtr="1"/>
              <a:lstStyle/>
              <a:p>
                <a:pPr>
                  <a:defRPr sz="1000" b="1" i="0" u="none" strike="noStrike" kern="1200" baseline="0">
                    <a:solidFill>
                      <a:srgbClr val="000000"/>
                    </a:solidFill>
                    <a:latin typeface="Arial"/>
                    <a:ea typeface="Arial"/>
                    <a:cs typeface="Arial"/>
                  </a:defRPr>
                </a:pPr>
                <a:r>
                  <a:rPr lang="en-US"/>
                  <a:t>Percent of Time Scenario EC Exceeds The NAA EC</a:t>
                </a:r>
              </a:p>
            </c:rich>
          </c:tx>
          <c:layout>
            <c:manualLayout>
              <c:xMode val="edge"/>
              <c:yMode val="edge"/>
              <c:x val="5.8627061952685076E-3"/>
              <c:y val="0.25174505188443058"/>
            </c:manualLayout>
          </c:layout>
          <c:overlay val="0"/>
          <c:spPr>
            <a:noFill/>
            <a:ln>
              <a:noFill/>
            </a:ln>
            <a:effectLst/>
          </c:sp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000000"/>
                </a:solidFill>
                <a:latin typeface="Arial"/>
                <a:ea typeface="Arial"/>
                <a:cs typeface="Arial"/>
              </a:defRPr>
            </a:pPr>
            <a:endParaRPr lang="en-US"/>
          </a:p>
        </c:txPr>
        <c:crossAx val="192198144"/>
        <c:crosses val="autoZero"/>
        <c:crossBetween val="between"/>
      </c:valAx>
      <c:spPr>
        <a:solidFill>
          <a:srgbClr val="FFFFFF"/>
        </a:solidFill>
        <a:ln w="12700" cap="flat" cmpd="sng" algn="ctr">
          <a:solidFill>
            <a:sysClr val="windowText" lastClr="000000">
              <a:lumMod val="100000"/>
            </a:sysClr>
          </a:solidFill>
          <a:prstDash val="solid"/>
          <a:round/>
          <a:headEnd type="none" w="med" len="med"/>
          <a:tailEnd type="none" w="med" len="med"/>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legendEntry>
      <c:legendEntry>
        <c:idx val="1"/>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legendEntry>
      <c:legendEntry>
        <c:idx val="2"/>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legendEntry>
      <c:layout>
        <c:manualLayout>
          <c:xMode val="edge"/>
          <c:yMode val="edge"/>
          <c:x val="0.26584399064455327"/>
          <c:y val="0.10520167515825228"/>
          <c:w val="0.30087009253147473"/>
          <c:h val="7.1406708352632395E-2"/>
        </c:manualLayout>
      </c:layout>
      <c:overlay val="0"/>
      <c:spPr>
        <a:solidFill>
          <a:sysClr val="window" lastClr="FFFFFF">
            <a:lumMod val="95000"/>
          </a:sysClr>
        </a:solidFill>
        <a:ln>
          <a:solidFill>
            <a:sysClr val="windowText" lastClr="000000">
              <a:lumMod val="100000"/>
            </a:sysClr>
          </a:solid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rgbClr val="FFFFFF"/>
    </a:solidFill>
    <a:ln w="12700" cap="flat" cmpd="sng" algn="ctr">
      <a:solidFill>
        <a:schemeClr val="bg1"/>
      </a:solidFill>
      <a:prstDash val="solid"/>
      <a:round/>
    </a:ln>
    <a:effectLst/>
  </c:spPr>
  <c:txPr>
    <a:bodyPr/>
    <a:lstStyle/>
    <a:p>
      <a:pPr>
        <a:defRPr/>
      </a:pPr>
      <a:endParaRPr lang="en-US"/>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5034F7-1045-4A13-B6C0-4F72FF6D9D00}" type="doc">
      <dgm:prSet loTypeId="urn:microsoft.com/office/officeart/2009/3/layout/DescendingProcess" loCatId="process" qsTypeId="urn:microsoft.com/office/officeart/2005/8/quickstyle/simple1" qsCatId="simple" csTypeId="urn:microsoft.com/office/officeart/2005/8/colors/accent1_2" csCatId="accent1" phldr="1"/>
      <dgm:spPr/>
      <dgm:t>
        <a:bodyPr/>
        <a:lstStyle/>
        <a:p>
          <a:endParaRPr lang="en-US"/>
        </a:p>
      </dgm:t>
    </dgm:pt>
    <dgm:pt modelId="{3BD0A4DD-4C59-4EE6-8CEB-DBCD58DF2F02}">
      <dgm:prSet phldrT="[Text]"/>
      <dgm:spPr/>
      <dgm:t>
        <a:bodyPr/>
        <a:lstStyle/>
        <a:p>
          <a:endParaRPr lang="en-US" dirty="0"/>
        </a:p>
      </dgm:t>
    </dgm:pt>
    <dgm:pt modelId="{88E83D7D-CA41-48CA-8DF7-31F2AA56A0A0}" type="parTrans" cxnId="{04E9168A-5A88-4D9B-9D5E-E55A1F34EF2C}">
      <dgm:prSet/>
      <dgm:spPr/>
      <dgm:t>
        <a:bodyPr/>
        <a:lstStyle/>
        <a:p>
          <a:endParaRPr lang="en-US"/>
        </a:p>
      </dgm:t>
    </dgm:pt>
    <dgm:pt modelId="{CFD59AD4-B679-46A2-A3DC-B2D85BB29301}" type="sibTrans" cxnId="{04E9168A-5A88-4D9B-9D5E-E55A1F34EF2C}">
      <dgm:prSet/>
      <dgm:spPr/>
      <dgm:t>
        <a:bodyPr/>
        <a:lstStyle/>
        <a:p>
          <a:endParaRPr lang="en-US"/>
        </a:p>
      </dgm:t>
    </dgm:pt>
    <dgm:pt modelId="{0E7D071F-54D9-4858-8D34-7C7E6DA42E26}" type="pres">
      <dgm:prSet presAssocID="{815034F7-1045-4A13-B6C0-4F72FF6D9D00}" presName="Name0" presStyleCnt="0">
        <dgm:presLayoutVars>
          <dgm:chMax val="7"/>
          <dgm:chPref val="5"/>
        </dgm:presLayoutVars>
      </dgm:prSet>
      <dgm:spPr/>
      <dgm:t>
        <a:bodyPr/>
        <a:lstStyle/>
        <a:p>
          <a:endParaRPr lang="en-US"/>
        </a:p>
      </dgm:t>
    </dgm:pt>
    <dgm:pt modelId="{B697286A-9BE5-4647-8B58-0C8C8352162B}" type="pres">
      <dgm:prSet presAssocID="{815034F7-1045-4A13-B6C0-4F72FF6D9D00}" presName="arrowNode" presStyleLbl="node1" presStyleIdx="0" presStyleCnt="1" custAng="2625337" custLinFactNeighborX="7595" custLinFactNeighborY="253"/>
      <dgm:spPr>
        <a:gradFill rotWithShape="0">
          <a:gsLst>
            <a:gs pos="20000">
              <a:schemeClr val="accent2">
                <a:tint val="9000"/>
                <a:alpha val="40000"/>
                <a:lumMod val="100000"/>
              </a:schemeClr>
            </a:gs>
            <a:gs pos="100000">
              <a:schemeClr val="accent2">
                <a:lumMod val="50000"/>
              </a:schemeClr>
            </a:gs>
          </a:gsLst>
          <a:path path="circle">
            <a:fillToRect l="-15000" t="-15000" r="115000" b="115000"/>
          </a:path>
        </a:gradFill>
        <a:ln>
          <a:solidFill>
            <a:schemeClr val="bg1"/>
          </a:solidFill>
        </a:ln>
      </dgm:spPr>
    </dgm:pt>
    <dgm:pt modelId="{E17FF1BB-F54C-4F7A-9551-AD5F81D9B4DE}" type="pres">
      <dgm:prSet presAssocID="{3BD0A4DD-4C59-4EE6-8CEB-DBCD58DF2F02}" presName="txNode1" presStyleLbl="revTx" presStyleIdx="0" presStyleCnt="1">
        <dgm:presLayoutVars>
          <dgm:bulletEnabled val="1"/>
        </dgm:presLayoutVars>
      </dgm:prSet>
      <dgm:spPr/>
      <dgm:t>
        <a:bodyPr/>
        <a:lstStyle/>
        <a:p>
          <a:endParaRPr lang="en-US"/>
        </a:p>
      </dgm:t>
    </dgm:pt>
  </dgm:ptLst>
  <dgm:cxnLst>
    <dgm:cxn modelId="{5F567A65-E0A9-44AB-B3B0-6D0AFAF20614}" type="presOf" srcId="{3BD0A4DD-4C59-4EE6-8CEB-DBCD58DF2F02}" destId="{E17FF1BB-F54C-4F7A-9551-AD5F81D9B4DE}" srcOrd="0" destOrd="0" presId="urn:microsoft.com/office/officeart/2009/3/layout/DescendingProcess"/>
    <dgm:cxn modelId="{04E9168A-5A88-4D9B-9D5E-E55A1F34EF2C}" srcId="{815034F7-1045-4A13-B6C0-4F72FF6D9D00}" destId="{3BD0A4DD-4C59-4EE6-8CEB-DBCD58DF2F02}" srcOrd="0" destOrd="0" parTransId="{88E83D7D-CA41-48CA-8DF7-31F2AA56A0A0}" sibTransId="{CFD59AD4-B679-46A2-A3DC-B2D85BB29301}"/>
    <dgm:cxn modelId="{54E9047C-9A5D-4261-B380-EB2A82584FD7}" type="presOf" srcId="{815034F7-1045-4A13-B6C0-4F72FF6D9D00}" destId="{0E7D071F-54D9-4858-8D34-7C7E6DA42E26}" srcOrd="0" destOrd="0" presId="urn:microsoft.com/office/officeart/2009/3/layout/DescendingProcess"/>
    <dgm:cxn modelId="{E06999DA-1245-4695-BA69-4444FA44C781}" type="presParOf" srcId="{0E7D071F-54D9-4858-8D34-7C7E6DA42E26}" destId="{B697286A-9BE5-4647-8B58-0C8C8352162B}" srcOrd="0" destOrd="0" presId="urn:microsoft.com/office/officeart/2009/3/layout/DescendingProcess"/>
    <dgm:cxn modelId="{7A8278D1-1F8F-42CE-99F5-2196FA0352DE}" type="presParOf" srcId="{0E7D071F-54D9-4858-8D34-7C7E6DA42E26}" destId="{E17FF1BB-F54C-4F7A-9551-AD5F81D9B4DE}" srcOrd="1" destOrd="0" presId="urn:microsoft.com/office/officeart/2009/3/layout/Descending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15034F7-1045-4A13-B6C0-4F72FF6D9D00}" type="doc">
      <dgm:prSet loTypeId="urn:microsoft.com/office/officeart/2009/3/layout/DescendingProcess" loCatId="process" qsTypeId="urn:microsoft.com/office/officeart/2005/8/quickstyle/simple1" qsCatId="simple" csTypeId="urn:microsoft.com/office/officeart/2005/8/colors/accent1_2" csCatId="accent1" phldr="1"/>
      <dgm:spPr/>
      <dgm:t>
        <a:bodyPr/>
        <a:lstStyle/>
        <a:p>
          <a:endParaRPr lang="en-US"/>
        </a:p>
      </dgm:t>
    </dgm:pt>
    <dgm:pt modelId="{3BD0A4DD-4C59-4EE6-8CEB-DBCD58DF2F02}">
      <dgm:prSet phldrT="[Text]"/>
      <dgm:spPr/>
      <dgm:t>
        <a:bodyPr/>
        <a:lstStyle/>
        <a:p>
          <a:endParaRPr lang="en-US" dirty="0"/>
        </a:p>
      </dgm:t>
    </dgm:pt>
    <dgm:pt modelId="{88E83D7D-CA41-48CA-8DF7-31F2AA56A0A0}" type="parTrans" cxnId="{04E9168A-5A88-4D9B-9D5E-E55A1F34EF2C}">
      <dgm:prSet/>
      <dgm:spPr/>
      <dgm:t>
        <a:bodyPr/>
        <a:lstStyle/>
        <a:p>
          <a:endParaRPr lang="en-US"/>
        </a:p>
      </dgm:t>
    </dgm:pt>
    <dgm:pt modelId="{CFD59AD4-B679-46A2-A3DC-B2D85BB29301}" type="sibTrans" cxnId="{04E9168A-5A88-4D9B-9D5E-E55A1F34EF2C}">
      <dgm:prSet/>
      <dgm:spPr/>
      <dgm:t>
        <a:bodyPr/>
        <a:lstStyle/>
        <a:p>
          <a:endParaRPr lang="en-US"/>
        </a:p>
      </dgm:t>
    </dgm:pt>
    <dgm:pt modelId="{0E7D071F-54D9-4858-8D34-7C7E6DA42E26}" type="pres">
      <dgm:prSet presAssocID="{815034F7-1045-4A13-B6C0-4F72FF6D9D00}" presName="Name0" presStyleCnt="0">
        <dgm:presLayoutVars>
          <dgm:chMax val="7"/>
          <dgm:chPref val="5"/>
        </dgm:presLayoutVars>
      </dgm:prSet>
      <dgm:spPr/>
      <dgm:t>
        <a:bodyPr/>
        <a:lstStyle/>
        <a:p>
          <a:endParaRPr lang="en-US"/>
        </a:p>
      </dgm:t>
    </dgm:pt>
    <dgm:pt modelId="{B697286A-9BE5-4647-8B58-0C8C8352162B}" type="pres">
      <dgm:prSet presAssocID="{815034F7-1045-4A13-B6C0-4F72FF6D9D00}" presName="arrowNode" presStyleLbl="node1" presStyleIdx="0" presStyleCnt="1" custAng="2625337" custLinFactNeighborX="24750" custLinFactNeighborY="-35372"/>
      <dgm:spPr>
        <a:gradFill rotWithShape="0">
          <a:gsLst>
            <a:gs pos="20000">
              <a:schemeClr val="accent2">
                <a:tint val="9000"/>
                <a:alpha val="40000"/>
                <a:lumMod val="100000"/>
              </a:schemeClr>
            </a:gs>
            <a:gs pos="100000">
              <a:schemeClr val="accent2">
                <a:lumMod val="50000"/>
              </a:schemeClr>
            </a:gs>
          </a:gsLst>
          <a:path path="circle">
            <a:fillToRect l="-15000" t="-15000" r="115000" b="115000"/>
          </a:path>
        </a:gradFill>
        <a:ln>
          <a:solidFill>
            <a:schemeClr val="bg1"/>
          </a:solidFill>
        </a:ln>
      </dgm:spPr>
    </dgm:pt>
    <dgm:pt modelId="{E17FF1BB-F54C-4F7A-9551-AD5F81D9B4DE}" type="pres">
      <dgm:prSet presAssocID="{3BD0A4DD-4C59-4EE6-8CEB-DBCD58DF2F02}" presName="txNode1" presStyleLbl="revTx" presStyleIdx="0" presStyleCnt="1">
        <dgm:presLayoutVars>
          <dgm:bulletEnabled val="1"/>
        </dgm:presLayoutVars>
      </dgm:prSet>
      <dgm:spPr/>
      <dgm:t>
        <a:bodyPr/>
        <a:lstStyle/>
        <a:p>
          <a:endParaRPr lang="en-US"/>
        </a:p>
      </dgm:t>
    </dgm:pt>
  </dgm:ptLst>
  <dgm:cxnLst>
    <dgm:cxn modelId="{40B91A2D-EE8A-4FBF-833A-645D77C73983}" type="presOf" srcId="{3BD0A4DD-4C59-4EE6-8CEB-DBCD58DF2F02}" destId="{E17FF1BB-F54C-4F7A-9551-AD5F81D9B4DE}" srcOrd="0" destOrd="0" presId="urn:microsoft.com/office/officeart/2009/3/layout/DescendingProcess"/>
    <dgm:cxn modelId="{04E9168A-5A88-4D9B-9D5E-E55A1F34EF2C}" srcId="{815034F7-1045-4A13-B6C0-4F72FF6D9D00}" destId="{3BD0A4DD-4C59-4EE6-8CEB-DBCD58DF2F02}" srcOrd="0" destOrd="0" parTransId="{88E83D7D-CA41-48CA-8DF7-31F2AA56A0A0}" sibTransId="{CFD59AD4-B679-46A2-A3DC-B2D85BB29301}"/>
    <dgm:cxn modelId="{7A79FCFF-D016-48AF-91C0-1C95AC5E9098}" type="presOf" srcId="{815034F7-1045-4A13-B6C0-4F72FF6D9D00}" destId="{0E7D071F-54D9-4858-8D34-7C7E6DA42E26}" srcOrd="0" destOrd="0" presId="urn:microsoft.com/office/officeart/2009/3/layout/DescendingProcess"/>
    <dgm:cxn modelId="{43AA92EF-A96E-4107-A2CE-2C4FAEB9AAD7}" type="presParOf" srcId="{0E7D071F-54D9-4858-8D34-7C7E6DA42E26}" destId="{B697286A-9BE5-4647-8B58-0C8C8352162B}" srcOrd="0" destOrd="0" presId="urn:microsoft.com/office/officeart/2009/3/layout/DescendingProcess"/>
    <dgm:cxn modelId="{4C941820-13C2-42E1-AE89-4F9A98D13EA0}" type="presParOf" srcId="{0E7D071F-54D9-4858-8D34-7C7E6DA42E26}" destId="{E17FF1BB-F54C-4F7A-9551-AD5F81D9B4DE}" srcOrd="1" destOrd="0" presId="urn:microsoft.com/office/officeart/2009/3/layout/Descending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97286A-9BE5-4647-8B58-0C8C8352162B}">
      <dsp:nvSpPr>
        <dsp:cNvPr id="0" name=""/>
        <dsp:cNvSpPr/>
      </dsp:nvSpPr>
      <dsp:spPr>
        <a:xfrm rot="7021711">
          <a:off x="1362066" y="808704"/>
          <a:ext cx="3508285" cy="2446591"/>
        </a:xfrm>
        <a:prstGeom prst="swooshArrow">
          <a:avLst>
            <a:gd name="adj1" fmla="val 16310"/>
            <a:gd name="adj2" fmla="val 31370"/>
          </a:avLst>
        </a:prstGeom>
        <a:gradFill rotWithShape="0">
          <a:gsLst>
            <a:gs pos="20000">
              <a:schemeClr val="accent2">
                <a:tint val="9000"/>
                <a:alpha val="40000"/>
                <a:lumMod val="100000"/>
              </a:schemeClr>
            </a:gs>
            <a:gs pos="100000">
              <a:schemeClr val="accent2">
                <a:lumMod val="50000"/>
              </a:schemeClr>
            </a:gs>
          </a:gsLst>
          <a:path path="circle">
            <a:fillToRect l="-15000" t="-15000" r="115000" b="115000"/>
          </a:path>
        </a:gra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sp>
    <dsp:sp modelId="{E17FF1BB-F54C-4F7A-9551-AD5F81D9B4DE}">
      <dsp:nvSpPr>
        <dsp:cNvPr id="0" name=""/>
        <dsp:cNvSpPr/>
      </dsp:nvSpPr>
      <dsp:spPr>
        <a:xfrm>
          <a:off x="872235" y="0"/>
          <a:ext cx="1654048" cy="650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8260" tIns="48260" rIns="48260" bIns="48260" numCol="1" spcCol="1270" anchor="b" anchorCtr="0">
          <a:noAutofit/>
        </a:bodyPr>
        <a:lstStyle/>
        <a:p>
          <a:pPr lvl="0" algn="ctr" defTabSz="1689100">
            <a:lnSpc>
              <a:spcPct val="90000"/>
            </a:lnSpc>
            <a:spcBef>
              <a:spcPct val="0"/>
            </a:spcBef>
            <a:spcAft>
              <a:spcPct val="35000"/>
            </a:spcAft>
          </a:pPr>
          <a:endParaRPr lang="en-US" sz="3800" kern="1200" dirty="0"/>
        </a:p>
      </dsp:txBody>
      <dsp:txXfrm>
        <a:off x="872235" y="0"/>
        <a:ext cx="1654048" cy="6502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97286A-9BE5-4647-8B58-0C8C8352162B}">
      <dsp:nvSpPr>
        <dsp:cNvPr id="0" name=""/>
        <dsp:cNvSpPr/>
      </dsp:nvSpPr>
      <dsp:spPr>
        <a:xfrm rot="7021711">
          <a:off x="650298" y="575457"/>
          <a:ext cx="1554808" cy="1084285"/>
        </a:xfrm>
        <a:prstGeom prst="swooshArrow">
          <a:avLst>
            <a:gd name="adj1" fmla="val 16310"/>
            <a:gd name="adj2" fmla="val 31370"/>
          </a:avLst>
        </a:prstGeom>
        <a:gradFill rotWithShape="0">
          <a:gsLst>
            <a:gs pos="20000">
              <a:schemeClr val="accent2">
                <a:tint val="9000"/>
                <a:alpha val="40000"/>
                <a:lumMod val="100000"/>
              </a:schemeClr>
            </a:gs>
            <a:gs pos="100000">
              <a:schemeClr val="accent2">
                <a:lumMod val="50000"/>
              </a:schemeClr>
            </a:gs>
          </a:gsLst>
          <a:path path="circle">
            <a:fillToRect l="-15000" t="-15000" r="115000" b="115000"/>
          </a:path>
        </a:gra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sp>
    <dsp:sp modelId="{E17FF1BB-F54C-4F7A-9551-AD5F81D9B4DE}">
      <dsp:nvSpPr>
        <dsp:cNvPr id="0" name=""/>
        <dsp:cNvSpPr/>
      </dsp:nvSpPr>
      <dsp:spPr>
        <a:xfrm>
          <a:off x="178307" y="217054"/>
          <a:ext cx="733044" cy="2881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b" anchorCtr="0">
          <a:noAutofit/>
        </a:bodyPr>
        <a:lstStyle/>
        <a:p>
          <a:pPr lvl="0" algn="ctr" defTabSz="755650">
            <a:lnSpc>
              <a:spcPct val="90000"/>
            </a:lnSpc>
            <a:spcBef>
              <a:spcPct val="0"/>
            </a:spcBef>
            <a:spcAft>
              <a:spcPct val="35000"/>
            </a:spcAft>
          </a:pPr>
          <a:endParaRPr lang="en-US" sz="1700" kern="1200" dirty="0"/>
        </a:p>
      </dsp:txBody>
      <dsp:txXfrm>
        <a:off x="178307" y="217054"/>
        <a:ext cx="733044" cy="288174"/>
      </dsp:txXfrm>
    </dsp:sp>
  </dsp:spTree>
</dsp:drawing>
</file>

<file path=ppt/diagrams/layout1.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0.88091</cdr:x>
      <cdr:y>0.36887</cdr:y>
    </cdr:from>
    <cdr:to>
      <cdr:x>0.88091</cdr:x>
      <cdr:y>0.45291</cdr:y>
    </cdr:to>
    <cdr:cxnSp macro="">
      <cdr:nvCxnSpPr>
        <cdr:cNvPr id="3" name="Straight Arrow Connector 2"/>
        <cdr:cNvCxnSpPr/>
      </cdr:nvCxnSpPr>
      <cdr:spPr>
        <a:xfrm xmlns:a="http://schemas.openxmlformats.org/drawingml/2006/main" flipV="1">
          <a:off x="7853683" y="1911322"/>
          <a:ext cx="0" cy="435461"/>
        </a:xfrm>
        <a:prstGeom xmlns:a="http://schemas.openxmlformats.org/drawingml/2006/main" prst="straightConnector1">
          <a:avLst/>
        </a:prstGeom>
        <a:ln xmlns:a="http://schemas.openxmlformats.org/drawingml/2006/main">
          <a:solidFill>
            <a:schemeClr val="bg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0.88006</cdr:x>
      <cdr:y>0.25327</cdr:y>
    </cdr:from>
    <cdr:to>
      <cdr:x>0.88084</cdr:x>
      <cdr:y>0.33525</cdr:y>
    </cdr:to>
    <cdr:cxnSp macro="">
      <cdr:nvCxnSpPr>
        <cdr:cNvPr id="4" name="Straight Arrow Connector 3"/>
        <cdr:cNvCxnSpPr/>
      </cdr:nvCxnSpPr>
      <cdr:spPr>
        <a:xfrm xmlns:a="http://schemas.openxmlformats.org/drawingml/2006/main" flipH="1" flipV="1">
          <a:off x="7846063" y="1312332"/>
          <a:ext cx="6954" cy="424787"/>
        </a:xfrm>
        <a:prstGeom xmlns:a="http://schemas.openxmlformats.org/drawingml/2006/main" prst="straightConnector1">
          <a:avLst/>
        </a:prstGeom>
        <a:ln xmlns:a="http://schemas.openxmlformats.org/drawingml/2006/main">
          <a:solidFill>
            <a:schemeClr val="bg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0.73148</cdr:x>
      <cdr:y>0.35122</cdr:y>
    </cdr:from>
    <cdr:to>
      <cdr:x>0.88215</cdr:x>
      <cdr:y>0.3525</cdr:y>
    </cdr:to>
    <cdr:cxnSp macro="">
      <cdr:nvCxnSpPr>
        <cdr:cNvPr id="5" name="Straight Arrow Connector 4"/>
        <cdr:cNvCxnSpPr/>
      </cdr:nvCxnSpPr>
      <cdr:spPr>
        <a:xfrm xmlns:a="http://schemas.openxmlformats.org/drawingml/2006/main" flipH="1" flipV="1">
          <a:off x="6019800" y="1600200"/>
          <a:ext cx="1239953" cy="5832"/>
        </a:xfrm>
        <a:prstGeom xmlns:a="http://schemas.openxmlformats.org/drawingml/2006/main" prst="straightConnector1">
          <a:avLst/>
        </a:prstGeom>
        <a:ln xmlns:a="http://schemas.openxmlformats.org/drawingml/2006/main">
          <a:solidFill>
            <a:schemeClr val="bg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0.73148</cdr:x>
      <cdr:y>0.23415</cdr:y>
    </cdr:from>
    <cdr:to>
      <cdr:x>0.88215</cdr:x>
      <cdr:y>0.23543</cdr:y>
    </cdr:to>
    <cdr:cxnSp macro="">
      <cdr:nvCxnSpPr>
        <cdr:cNvPr id="7" name="Straight Arrow Connector 6"/>
        <cdr:cNvCxnSpPr/>
      </cdr:nvCxnSpPr>
      <cdr:spPr>
        <a:xfrm xmlns:a="http://schemas.openxmlformats.org/drawingml/2006/main" flipH="1" flipV="1">
          <a:off x="6019800" y="1066800"/>
          <a:ext cx="1239954" cy="5831"/>
        </a:xfrm>
        <a:prstGeom xmlns:a="http://schemas.openxmlformats.org/drawingml/2006/main" prst="straightConnector1">
          <a:avLst/>
        </a:prstGeom>
        <a:ln xmlns:a="http://schemas.openxmlformats.org/drawingml/2006/main">
          <a:solidFill>
            <a:schemeClr val="bg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0.72228</cdr:x>
      <cdr:y>0.28899</cdr:y>
    </cdr:from>
    <cdr:to>
      <cdr:x>0.81466</cdr:x>
      <cdr:y>0.32863</cdr:y>
    </cdr:to>
    <cdr:sp macro="" textlink="">
      <cdr:nvSpPr>
        <cdr:cNvPr id="8" name="TextBox 7"/>
        <cdr:cNvSpPr txBox="1"/>
      </cdr:nvSpPr>
      <cdr:spPr>
        <a:xfrm xmlns:a="http://schemas.openxmlformats.org/drawingml/2006/main">
          <a:off x="6523489" y="1919453"/>
          <a:ext cx="834322" cy="26330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a:t>38.9 MAF</a:t>
          </a:r>
        </a:p>
      </cdr:txBody>
    </cdr:sp>
  </cdr:relSizeAnchor>
  <cdr:relSizeAnchor xmlns:cdr="http://schemas.openxmlformats.org/drawingml/2006/chartDrawing">
    <cdr:from>
      <cdr:x>0.72222</cdr:x>
      <cdr:y>0.16725</cdr:y>
    </cdr:from>
    <cdr:to>
      <cdr:x>0.8146</cdr:x>
      <cdr:y>0.20689</cdr:y>
    </cdr:to>
    <cdr:sp macro="" textlink="">
      <cdr:nvSpPr>
        <cdr:cNvPr id="9" name="TextBox 1"/>
        <cdr:cNvSpPr txBox="1"/>
      </cdr:nvSpPr>
      <cdr:spPr>
        <a:xfrm xmlns:a="http://schemas.openxmlformats.org/drawingml/2006/main">
          <a:off x="5943600" y="762000"/>
          <a:ext cx="760251" cy="180605"/>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t>47.2 MAF</a:t>
          </a:r>
        </a:p>
      </cdr:txBody>
    </cdr:sp>
  </cdr:relSizeAnchor>
  <cdr:relSizeAnchor xmlns:cdr="http://schemas.openxmlformats.org/drawingml/2006/chartDrawing">
    <cdr:from>
      <cdr:x>0.87963</cdr:x>
      <cdr:y>0.60209</cdr:y>
    </cdr:from>
    <cdr:to>
      <cdr:x>0.92178</cdr:x>
      <cdr:y>0.86586</cdr:y>
    </cdr:to>
    <cdr:sp macro="" textlink="">
      <cdr:nvSpPr>
        <cdr:cNvPr id="10" name="TextBox 9"/>
        <cdr:cNvSpPr txBox="1"/>
      </cdr:nvSpPr>
      <cdr:spPr>
        <a:xfrm xmlns:a="http://schemas.openxmlformats.org/drawingml/2006/main" rot="16200000">
          <a:off x="6811555" y="3170645"/>
          <a:ext cx="1201769" cy="34687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a:t>For a 90% Exceedance Value</a:t>
          </a:r>
        </a:p>
      </cdr:txBody>
    </cdr:sp>
  </cdr:relSizeAnchor>
  <cdr:relSizeAnchor xmlns:cdr="http://schemas.openxmlformats.org/drawingml/2006/chartDrawing">
    <cdr:from>
      <cdr:x>0.87446</cdr:x>
      <cdr:y>0.22961</cdr:y>
    </cdr:from>
    <cdr:to>
      <cdr:x>0.88547</cdr:x>
      <cdr:y>0.24926</cdr:y>
    </cdr:to>
    <cdr:sp macro="" textlink="">
      <cdr:nvSpPr>
        <cdr:cNvPr id="11" name="Oval 10"/>
        <cdr:cNvSpPr/>
      </cdr:nvSpPr>
      <cdr:spPr>
        <a:xfrm xmlns:a="http://schemas.openxmlformats.org/drawingml/2006/main">
          <a:off x="7796137" y="1189746"/>
          <a:ext cx="98183" cy="101844"/>
        </a:xfrm>
        <a:prstGeom xmlns:a="http://schemas.openxmlformats.org/drawingml/2006/main" prst="ellipse">
          <a:avLst/>
        </a:prstGeom>
        <a:solidFill xmlns:a="http://schemas.openxmlformats.org/drawingml/2006/main">
          <a:srgbClr val="C00000"/>
        </a:solidFill>
        <a:ln xmlns:a="http://schemas.openxmlformats.org/drawingml/2006/main" w="12700">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dirty="0"/>
        </a:p>
      </cdr:txBody>
    </cdr:sp>
  </cdr:relSizeAnchor>
  <cdr:relSizeAnchor xmlns:cdr="http://schemas.openxmlformats.org/drawingml/2006/chartDrawing">
    <cdr:from>
      <cdr:x>0.87503</cdr:x>
      <cdr:y>0.34456</cdr:y>
    </cdr:from>
    <cdr:to>
      <cdr:x>0.88604</cdr:x>
      <cdr:y>0.36422</cdr:y>
    </cdr:to>
    <cdr:sp macro="" textlink="">
      <cdr:nvSpPr>
        <cdr:cNvPr id="13" name="Oval 12"/>
        <cdr:cNvSpPr/>
      </cdr:nvSpPr>
      <cdr:spPr>
        <a:xfrm xmlns:a="http://schemas.openxmlformats.org/drawingml/2006/main">
          <a:off x="7801217" y="1785376"/>
          <a:ext cx="98183" cy="101844"/>
        </a:xfrm>
        <a:prstGeom xmlns:a="http://schemas.openxmlformats.org/drawingml/2006/main" prst="ellipse">
          <a:avLst/>
        </a:prstGeom>
        <a:solidFill xmlns:a="http://schemas.openxmlformats.org/drawingml/2006/main">
          <a:srgbClr val="C00000"/>
        </a:solidFill>
        <a:ln xmlns:a="http://schemas.openxmlformats.org/drawingml/2006/main" w="12700">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dirty="0"/>
        </a:p>
      </cdr:txBody>
    </cdr:sp>
  </cdr:relSizeAnchor>
</c:userShapes>
</file>

<file path=ppt/drawings/drawing2.xml><?xml version="1.0" encoding="utf-8"?>
<c:userShapes xmlns:c="http://schemas.openxmlformats.org/drawingml/2006/chart">
  <cdr:relSizeAnchor xmlns:cdr="http://schemas.openxmlformats.org/drawingml/2006/chartDrawing">
    <cdr:from>
      <cdr:x>0.07636</cdr:x>
      <cdr:y>0.50681</cdr:y>
    </cdr:from>
    <cdr:to>
      <cdr:x>1</cdr:x>
      <cdr:y>0.5083</cdr:y>
    </cdr:to>
    <cdr:cxnSp macro="">
      <cdr:nvCxnSpPr>
        <cdr:cNvPr id="3" name="Straight Connector 2"/>
        <cdr:cNvCxnSpPr/>
      </cdr:nvCxnSpPr>
      <cdr:spPr>
        <a:xfrm xmlns:a="http://schemas.openxmlformats.org/drawingml/2006/main" flipV="1">
          <a:off x="674962" y="2935014"/>
          <a:ext cx="8164238" cy="8629"/>
        </a:xfrm>
        <a:prstGeom xmlns:a="http://schemas.openxmlformats.org/drawingml/2006/main" prst="line">
          <a:avLst/>
        </a:prstGeom>
        <a:ln xmlns:a="http://schemas.openxmlformats.org/drawingml/2006/main" w="12700">
          <a:solidFill>
            <a:schemeClr val="bg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0.1</cdr:x>
      <cdr:y>0.07143</cdr:y>
    </cdr:from>
    <cdr:to>
      <cdr:x>0.66364</cdr:x>
      <cdr:y>0.11173</cdr:y>
    </cdr:to>
    <cdr:sp macro="" textlink="">
      <cdr:nvSpPr>
        <cdr:cNvPr id="2" name="TextBox 1"/>
        <cdr:cNvSpPr txBox="1"/>
      </cdr:nvSpPr>
      <cdr:spPr>
        <a:xfrm xmlns:a="http://schemas.openxmlformats.org/drawingml/2006/main">
          <a:off x="838200" y="381000"/>
          <a:ext cx="4724400" cy="214952"/>
        </a:xfrm>
        <a:prstGeom xmlns:a="http://schemas.openxmlformats.org/drawingml/2006/main" prst="rect">
          <a:avLst/>
        </a:prstGeom>
        <a:solidFill xmlns:a="http://schemas.openxmlformats.org/drawingml/2006/main">
          <a:schemeClr val="tx1"/>
        </a:solidFill>
        <a:ln xmlns:a="http://schemas.openxmlformats.org/drawingml/2006/main">
          <a:solidFill>
            <a:schemeClr val="bg1"/>
          </a:solidFill>
        </a:ln>
      </cdr:spPr>
      <cdr:txBody>
        <a:bodyPr xmlns:a="http://schemas.openxmlformats.org/drawingml/2006/main" vertOverflow="clip" wrap="none" rtlCol="0"/>
        <a:lstStyle xmlns:a="http://schemas.openxmlformats.org/drawingml/2006/main"/>
        <a:p xmlns:a="http://schemas.openxmlformats.org/drawingml/2006/main">
          <a:r>
            <a:rPr lang="en-US" sz="1100" b="1" dirty="0">
              <a:solidFill>
                <a:schemeClr val="bg1"/>
              </a:solidFill>
            </a:rPr>
            <a:t>Positive </a:t>
          </a:r>
          <a:r>
            <a:rPr lang="en-US" sz="1100" b="1" dirty="0">
              <a:solidFill>
                <a:schemeClr val="bg1"/>
              </a:solidFill>
              <a:latin typeface="Arial" panose="020B0604020202020204" pitchFamily="34" charset="0"/>
              <a:cs typeface="Arial" panose="020B0604020202020204" pitchFamily="34" charset="0"/>
            </a:rPr>
            <a:t>Value</a:t>
          </a:r>
          <a:r>
            <a:rPr lang="en-US" sz="1100" b="1" dirty="0">
              <a:solidFill>
                <a:schemeClr val="bg1"/>
              </a:solidFill>
            </a:rPr>
            <a:t> Reflects</a:t>
          </a:r>
          <a:r>
            <a:rPr lang="en-US" sz="1100" b="1" baseline="0" dirty="0">
              <a:solidFill>
                <a:schemeClr val="bg1"/>
              </a:solidFill>
            </a:rPr>
            <a:t> a Higher CFW Scenario Salinity Than The NAA</a:t>
          </a:r>
          <a:endParaRPr lang="en-US" sz="1100" b="1" dirty="0">
            <a:solidFill>
              <a:schemeClr val="bg1"/>
            </a:solidFill>
          </a:endParaRPr>
        </a:p>
      </cdr:txBody>
    </cdr:sp>
  </cdr:relSizeAnchor>
  <cdr:relSizeAnchor xmlns:cdr="http://schemas.openxmlformats.org/drawingml/2006/chartDrawing">
    <cdr:from>
      <cdr:x>0.68182</cdr:x>
      <cdr:y>0.1</cdr:y>
    </cdr:from>
    <cdr:to>
      <cdr:x>0.7493</cdr:x>
      <cdr:y>0.14677</cdr:y>
    </cdr:to>
    <cdr:sp macro="" textlink="">
      <cdr:nvSpPr>
        <cdr:cNvPr id="3" name="TextBox 1"/>
        <cdr:cNvSpPr txBox="1"/>
      </cdr:nvSpPr>
      <cdr:spPr>
        <a:xfrm xmlns:a="http://schemas.openxmlformats.org/drawingml/2006/main">
          <a:off x="5715000" y="533400"/>
          <a:ext cx="565617" cy="249471"/>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t>4/9/87</a:t>
          </a:r>
        </a:p>
      </cdr:txBody>
    </cdr:sp>
  </cdr:relSizeAnchor>
  <cdr:relSizeAnchor xmlns:cdr="http://schemas.openxmlformats.org/drawingml/2006/chartDrawing">
    <cdr:from>
      <cdr:x>0.57273</cdr:x>
      <cdr:y>0.1791</cdr:y>
    </cdr:from>
    <cdr:to>
      <cdr:x>0.6402</cdr:x>
      <cdr:y>0.22587</cdr:y>
    </cdr:to>
    <cdr:sp macro="" textlink="">
      <cdr:nvSpPr>
        <cdr:cNvPr id="4" name="TextBox 1"/>
        <cdr:cNvSpPr txBox="1"/>
      </cdr:nvSpPr>
      <cdr:spPr>
        <a:xfrm xmlns:a="http://schemas.openxmlformats.org/drawingml/2006/main">
          <a:off x="4800600" y="914400"/>
          <a:ext cx="565533" cy="23878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t>3/29/85</a:t>
          </a:r>
        </a:p>
      </cdr:txBody>
    </cdr:sp>
  </cdr:relSizeAnchor>
  <cdr:relSizeAnchor xmlns:cdr="http://schemas.openxmlformats.org/drawingml/2006/chartDrawing">
    <cdr:from>
      <cdr:x>0.35455</cdr:x>
      <cdr:y>0.20896</cdr:y>
    </cdr:from>
    <cdr:to>
      <cdr:x>0.42203</cdr:x>
      <cdr:y>0.25573</cdr:y>
    </cdr:to>
    <cdr:sp macro="" textlink="">
      <cdr:nvSpPr>
        <cdr:cNvPr id="5" name="TextBox 1"/>
        <cdr:cNvSpPr txBox="1"/>
      </cdr:nvSpPr>
      <cdr:spPr>
        <a:xfrm xmlns:a="http://schemas.openxmlformats.org/drawingml/2006/main">
          <a:off x="2971800" y="1066800"/>
          <a:ext cx="565618" cy="238779"/>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t>4/8/81</a:t>
          </a:r>
        </a:p>
      </cdr:txBody>
    </cdr:sp>
  </cdr:relSizeAnchor>
  <cdr:relSizeAnchor xmlns:cdr="http://schemas.openxmlformats.org/drawingml/2006/chartDrawing">
    <cdr:from>
      <cdr:x>0.19091</cdr:x>
      <cdr:y>0.13433</cdr:y>
    </cdr:from>
    <cdr:to>
      <cdr:x>0.25839</cdr:x>
      <cdr:y>0.18109</cdr:y>
    </cdr:to>
    <cdr:sp macro="" textlink="">
      <cdr:nvSpPr>
        <cdr:cNvPr id="6" name="TextBox 1"/>
        <cdr:cNvSpPr txBox="1"/>
      </cdr:nvSpPr>
      <cdr:spPr>
        <a:xfrm xmlns:a="http://schemas.openxmlformats.org/drawingml/2006/main">
          <a:off x="1600200" y="685800"/>
          <a:ext cx="565618" cy="238728"/>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t>3/28/78</a:t>
          </a:r>
        </a:p>
      </cdr:txBody>
    </cdr:sp>
  </cdr:relSizeAnchor>
  <cdr:relSizeAnchor xmlns:cdr="http://schemas.openxmlformats.org/drawingml/2006/chartDrawing">
    <cdr:from>
      <cdr:x>0.83636</cdr:x>
      <cdr:y>0.07143</cdr:y>
    </cdr:from>
    <cdr:to>
      <cdr:x>0.94889</cdr:x>
      <cdr:y>0.12325</cdr:y>
    </cdr:to>
    <cdr:sp macro="" textlink="">
      <cdr:nvSpPr>
        <cdr:cNvPr id="9" name="TextBox 1"/>
        <cdr:cNvSpPr txBox="1"/>
      </cdr:nvSpPr>
      <cdr:spPr>
        <a:xfrm xmlns:a="http://schemas.openxmlformats.org/drawingml/2006/main">
          <a:off x="7010400" y="381000"/>
          <a:ext cx="943173" cy="276415"/>
        </a:xfrm>
        <a:prstGeom xmlns:a="http://schemas.openxmlformats.org/drawingml/2006/main" prst="rect">
          <a:avLst/>
        </a:prstGeom>
        <a:solidFill xmlns:a="http://schemas.openxmlformats.org/drawingml/2006/main">
          <a:schemeClr val="tx1"/>
        </a:solidFill>
        <a:ln xmlns:a="http://schemas.openxmlformats.org/drawingml/2006/main">
          <a:solidFill>
            <a:schemeClr val="bg1"/>
          </a:solidFill>
        </a:ln>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b="1" dirty="0">
              <a:latin typeface="Arial" panose="020B0604020202020204" pitchFamily="34" charset="0"/>
              <a:cs typeface="Arial" panose="020B0604020202020204" pitchFamily="34" charset="0"/>
            </a:rPr>
            <a:t>Site: SDN1</a:t>
          </a:r>
          <a:r>
            <a:rPr lang="en-US" sz="1200" b="1" baseline="0" dirty="0">
              <a:latin typeface="Arial" panose="020B0604020202020204" pitchFamily="34" charset="0"/>
              <a:cs typeface="Arial" panose="020B0604020202020204" pitchFamily="34" charset="0"/>
            </a:rPr>
            <a:t> </a:t>
          </a:r>
          <a:endParaRPr lang="en-US" sz="1200" b="1" dirty="0">
            <a:latin typeface="Arial" panose="020B0604020202020204" pitchFamily="34" charset="0"/>
            <a:cs typeface="Arial" panose="020B0604020202020204" pitchFamily="34" charset="0"/>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0.09042</cdr:x>
      <cdr:y>0.07978</cdr:y>
    </cdr:from>
    <cdr:to>
      <cdr:x>0.6422</cdr:x>
      <cdr:y>0.13433</cdr:y>
    </cdr:to>
    <cdr:sp macro="" textlink="">
      <cdr:nvSpPr>
        <cdr:cNvPr id="2" name="TextBox 1"/>
        <cdr:cNvSpPr txBox="1"/>
      </cdr:nvSpPr>
      <cdr:spPr>
        <a:xfrm xmlns:a="http://schemas.openxmlformats.org/drawingml/2006/main">
          <a:off x="751010" y="407309"/>
          <a:ext cx="4582990" cy="278499"/>
        </a:xfrm>
        <a:prstGeom xmlns:a="http://schemas.openxmlformats.org/drawingml/2006/main" prst="rect">
          <a:avLst/>
        </a:prstGeom>
        <a:solidFill xmlns:a="http://schemas.openxmlformats.org/drawingml/2006/main">
          <a:srgbClr val="FFFFFF"/>
        </a:solidFill>
        <a:ln xmlns:a="http://schemas.openxmlformats.org/drawingml/2006/main">
          <a:solidFill>
            <a:schemeClr val="bg1"/>
          </a:solidFill>
        </a:ln>
      </cdr:spPr>
      <cdr:txBody>
        <a:bodyPr xmlns:a="http://schemas.openxmlformats.org/drawingml/2006/main" vertOverflow="clip" wrap="none" rtlCol="0"/>
        <a:lstStyle xmlns:a="http://schemas.openxmlformats.org/drawingml/2006/main"/>
        <a:p xmlns:a="http://schemas.openxmlformats.org/drawingml/2006/main">
          <a:r>
            <a:rPr lang="en-US" sz="1100" dirty="0">
              <a:latin typeface="Arial" panose="020B0604020202020204" pitchFamily="34" charset="0"/>
              <a:cs typeface="Arial" panose="020B0604020202020204" pitchFamily="34" charset="0"/>
            </a:rPr>
            <a:t>Positive </a:t>
          </a:r>
          <a:r>
            <a:rPr lang="en-US" sz="1100" dirty="0" smtClean="0">
              <a:latin typeface="Arial" panose="020B0604020202020204" pitchFamily="34" charset="0"/>
              <a:cs typeface="Arial" panose="020B0604020202020204" pitchFamily="34" charset="0"/>
            </a:rPr>
            <a:t>Values</a:t>
          </a:r>
          <a:r>
            <a:rPr lang="en-US" sz="1100" baseline="0" dirty="0" smtClean="0">
              <a:latin typeface="Arial" panose="020B0604020202020204" pitchFamily="34" charset="0"/>
              <a:cs typeface="Arial" panose="020B0604020202020204" pitchFamily="34" charset="0"/>
            </a:rPr>
            <a:t> </a:t>
          </a:r>
          <a:r>
            <a:rPr lang="en-US" sz="1100" baseline="0" dirty="0">
              <a:latin typeface="Arial" panose="020B0604020202020204" pitchFamily="34" charset="0"/>
              <a:cs typeface="Arial" panose="020B0604020202020204" pitchFamily="34" charset="0"/>
            </a:rPr>
            <a:t>Represent Salinity Increase Due To The CWF Scenario</a:t>
          </a:r>
          <a:endParaRPr lang="en-US" sz="1100"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0.47706</cdr:x>
      <cdr:y>0.3125</cdr:y>
    </cdr:from>
    <cdr:to>
      <cdr:x>0.47859</cdr:x>
      <cdr:y>0.62944</cdr:y>
    </cdr:to>
    <cdr:cxnSp macro="">
      <cdr:nvCxnSpPr>
        <cdr:cNvPr id="4" name="Straight Arrow Connector 3"/>
        <cdr:cNvCxnSpPr/>
      </cdr:nvCxnSpPr>
      <cdr:spPr>
        <a:xfrm xmlns:a="http://schemas.openxmlformats.org/drawingml/2006/main" flipV="1">
          <a:off x="3962400" y="1524000"/>
          <a:ext cx="12707" cy="1545653"/>
        </a:xfrm>
        <a:prstGeom xmlns:a="http://schemas.openxmlformats.org/drawingml/2006/main" prst="straightConnector1">
          <a:avLst/>
        </a:prstGeom>
        <a:ln xmlns:a="http://schemas.openxmlformats.org/drawingml/2006/main" w="38100">
          <a:solidFill>
            <a:schemeClr val="bg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0.47706</cdr:x>
      <cdr:y>0.625</cdr:y>
    </cdr:from>
    <cdr:to>
      <cdr:x>0.52921</cdr:x>
      <cdr:y>0.85937</cdr:y>
    </cdr:to>
    <cdr:sp macro="" textlink="">
      <cdr:nvSpPr>
        <cdr:cNvPr id="5" name="TextBox 4"/>
        <cdr:cNvSpPr txBox="1"/>
      </cdr:nvSpPr>
      <cdr:spPr>
        <a:xfrm xmlns:a="http://schemas.openxmlformats.org/drawingml/2006/main" rot="16200000">
          <a:off x="3607457" y="3402943"/>
          <a:ext cx="1142999" cy="43311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a:t>Conditions Are </a:t>
          </a:r>
          <a:endParaRPr lang="en-US" sz="1100" dirty="0" smtClean="0"/>
        </a:p>
        <a:p xmlns:a="http://schemas.openxmlformats.org/drawingml/2006/main">
          <a:r>
            <a:rPr lang="en-US" sz="1100" dirty="0" smtClean="0"/>
            <a:t>Better</a:t>
          </a:r>
          <a:endParaRPr lang="en-US" sz="1100" dirty="0"/>
        </a:p>
      </cdr:txBody>
    </cdr:sp>
  </cdr:relSizeAnchor>
  <cdr:relSizeAnchor xmlns:cdr="http://schemas.openxmlformats.org/drawingml/2006/chartDrawing">
    <cdr:from>
      <cdr:x>0.44777</cdr:x>
      <cdr:y>0.35258</cdr:y>
    </cdr:from>
    <cdr:to>
      <cdr:x>0.47382</cdr:x>
      <cdr:y>0.57662</cdr:y>
    </cdr:to>
    <cdr:sp macro="" textlink="">
      <cdr:nvSpPr>
        <cdr:cNvPr id="6" name="TextBox 5"/>
        <cdr:cNvSpPr txBox="1"/>
      </cdr:nvSpPr>
      <cdr:spPr>
        <a:xfrm xmlns:a="http://schemas.openxmlformats.org/drawingml/2006/main" rot="16200000">
          <a:off x="3627053" y="2967366"/>
          <a:ext cx="1490553" cy="24721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a:t>Conditions Are Worse</a:t>
          </a:r>
        </a:p>
      </cdr:txBody>
    </cdr:sp>
  </cdr:relSizeAnchor>
  <cdr:relSizeAnchor xmlns:cdr="http://schemas.openxmlformats.org/drawingml/2006/chartDrawing">
    <cdr:from>
      <cdr:x>0.46789</cdr:x>
      <cdr:y>0.625</cdr:y>
    </cdr:from>
    <cdr:to>
      <cdr:x>0.46866</cdr:x>
      <cdr:y>0.80642</cdr:y>
    </cdr:to>
    <cdr:cxnSp macro="">
      <cdr:nvCxnSpPr>
        <cdr:cNvPr id="7" name="Straight Arrow Connector 6"/>
        <cdr:cNvCxnSpPr/>
      </cdr:nvCxnSpPr>
      <cdr:spPr>
        <a:xfrm xmlns:a="http://schemas.openxmlformats.org/drawingml/2006/main">
          <a:off x="3886200" y="3048000"/>
          <a:ext cx="6396" cy="884749"/>
        </a:xfrm>
        <a:prstGeom xmlns:a="http://schemas.openxmlformats.org/drawingml/2006/main" prst="straightConnector1">
          <a:avLst/>
        </a:prstGeom>
        <a:ln xmlns:a="http://schemas.openxmlformats.org/drawingml/2006/main" w="38100">
          <a:solidFill>
            <a:schemeClr val="bg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0.1444</cdr:x>
      <cdr:y>0.19747</cdr:y>
    </cdr:from>
    <cdr:to>
      <cdr:x>0.24077</cdr:x>
      <cdr:y>0.33491</cdr:y>
    </cdr:to>
    <cdr:sp macro="" textlink="">
      <cdr:nvSpPr>
        <cdr:cNvPr id="10" name="TextBox 9"/>
        <cdr:cNvSpPr txBox="1"/>
      </cdr:nvSpPr>
      <cdr:spPr>
        <a:xfrm xmlns:a="http://schemas.openxmlformats.org/drawingml/2006/main">
          <a:off x="1370189" y="1313744"/>
          <a:ext cx="914400" cy="914400"/>
        </a:xfrm>
        <a:prstGeom xmlns:a="http://schemas.openxmlformats.org/drawingml/2006/main" prst="rect">
          <a:avLst/>
        </a:prstGeom>
      </cdr:spPr>
      <cdr:txBody>
        <a:bodyPr xmlns:a="http://schemas.openxmlformats.org/drawingml/2006/main" vertOverflow="clip" vert="horz"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0.1444</cdr:x>
      <cdr:y>0.19747</cdr:y>
    </cdr:from>
    <cdr:to>
      <cdr:x>0.24077</cdr:x>
      <cdr:y>0.33491</cdr:y>
    </cdr:to>
    <cdr:sp macro="" textlink="">
      <cdr:nvSpPr>
        <cdr:cNvPr id="11" name="TextBox 10"/>
        <cdr:cNvSpPr txBox="1"/>
      </cdr:nvSpPr>
      <cdr:spPr>
        <a:xfrm xmlns:a="http://schemas.openxmlformats.org/drawingml/2006/main">
          <a:off x="1370189" y="1313744"/>
          <a:ext cx="914400" cy="914400"/>
        </a:xfrm>
        <a:prstGeom xmlns:a="http://schemas.openxmlformats.org/drawingml/2006/main" prst="rect">
          <a:avLst/>
        </a:prstGeom>
      </cdr:spPr>
      <cdr:txBody>
        <a:bodyPr xmlns:a="http://schemas.openxmlformats.org/drawingml/2006/main" vertOverflow="clip" vert="horz"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0.14277</cdr:x>
      <cdr:y>0.19089</cdr:y>
    </cdr:from>
    <cdr:to>
      <cdr:x>0.23913</cdr:x>
      <cdr:y>0.32834</cdr:y>
    </cdr:to>
    <cdr:sp macro="" textlink="">
      <cdr:nvSpPr>
        <cdr:cNvPr id="12" name="TextBox 11"/>
        <cdr:cNvSpPr txBox="1"/>
      </cdr:nvSpPr>
      <cdr:spPr>
        <a:xfrm xmlns:a="http://schemas.openxmlformats.org/drawingml/2006/main">
          <a:off x="1354667" y="127000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0.11055</cdr:x>
      <cdr:y>0.15249</cdr:y>
    </cdr:from>
    <cdr:to>
      <cdr:x>0.24483</cdr:x>
      <cdr:y>0.22186</cdr:y>
    </cdr:to>
    <cdr:sp macro="" textlink="">
      <cdr:nvSpPr>
        <cdr:cNvPr id="3" name="TextBox 2"/>
        <cdr:cNvSpPr txBox="1"/>
      </cdr:nvSpPr>
      <cdr:spPr>
        <a:xfrm xmlns:a="http://schemas.openxmlformats.org/drawingml/2006/main">
          <a:off x="1097882" y="1168066"/>
          <a:ext cx="1333500" cy="53139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userShapes>
</file>

<file path=ppt/drawings/drawing5.xml><?xml version="1.0" encoding="utf-8"?>
<c:userShapes xmlns:c="http://schemas.openxmlformats.org/drawingml/2006/chart">
  <cdr:relSizeAnchor xmlns:cdr="http://schemas.openxmlformats.org/drawingml/2006/chartDrawing">
    <cdr:from>
      <cdr:x>0.00313</cdr:x>
      <cdr:y>0.96986</cdr:y>
    </cdr:from>
    <cdr:to>
      <cdr:x>0.24323</cdr:x>
      <cdr:y>1</cdr:y>
    </cdr:to>
    <cdr:sp macro="" textlink="">
      <cdr:nvSpPr>
        <cdr:cNvPr id="2" name="TextBox 1"/>
        <cdr:cNvSpPr txBox="1"/>
      </cdr:nvSpPr>
      <cdr:spPr>
        <a:xfrm xmlns:a="http://schemas.openxmlformats.org/drawingml/2006/main">
          <a:off x="29688" y="6456919"/>
          <a:ext cx="2277391" cy="200659"/>
        </a:xfrm>
        <a:prstGeom xmlns:a="http://schemas.openxmlformats.org/drawingml/2006/main" prst="rect">
          <a:avLst/>
        </a:prstGeom>
        <a:solidFill xmlns:a="http://schemas.openxmlformats.org/drawingml/2006/main">
          <a:srgbClr val="FFFFFF"/>
        </a:solidFill>
        <a:ln xmlns:a="http://schemas.openxmlformats.org/drawingml/2006/main">
          <a:noFill/>
        </a:ln>
      </cdr:spPr>
      <cdr:txBody>
        <a:bodyPr xmlns:a="http://schemas.openxmlformats.org/drawingml/2006/main" vertOverflow="clip" wrap="none" rtlCol="0"/>
        <a:lstStyle xmlns:a="http://schemas.openxmlformats.org/drawingml/2006/main"/>
        <a:p xmlns:a="http://schemas.openxmlformats.org/drawingml/2006/main">
          <a:r>
            <a:rPr lang="en-US" sz="800"/>
            <a:t>Date From Cal Fix DSM2 Models 1976 WY - 1991 WY</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64" tIns="46582" rIns="93164" bIns="46582" rtlCol="0"/>
          <a:lstStyle>
            <a:lvl1pPr algn="l">
              <a:defRPr sz="1200"/>
            </a:lvl1pPr>
          </a:lstStyle>
          <a:p>
            <a:endParaRPr lang="en-US" dirty="0"/>
          </a:p>
        </p:txBody>
      </p:sp>
      <p:sp>
        <p:nvSpPr>
          <p:cNvPr id="3" name="Date Placeholder 2"/>
          <p:cNvSpPr>
            <a:spLocks noGrp="1"/>
          </p:cNvSpPr>
          <p:nvPr>
            <p:ph type="dt" idx="1"/>
          </p:nvPr>
        </p:nvSpPr>
        <p:spPr>
          <a:xfrm>
            <a:off x="3970938" y="1"/>
            <a:ext cx="3037840" cy="466434"/>
          </a:xfrm>
          <a:prstGeom prst="rect">
            <a:avLst/>
          </a:prstGeom>
        </p:spPr>
        <p:txBody>
          <a:bodyPr vert="horz" lIns="93164" tIns="46582" rIns="93164" bIns="46582" rtlCol="0"/>
          <a:lstStyle>
            <a:lvl1pPr algn="r">
              <a:defRPr sz="1200"/>
            </a:lvl1pPr>
          </a:lstStyle>
          <a:p>
            <a:fld id="{D9773160-7DDD-4A04-B181-480ACF1C7D29}" type="datetimeFigureOut">
              <a:rPr lang="en-US" smtClean="0"/>
              <a:t>11/10/2016</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64" tIns="46582" rIns="93164" bIns="46582"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64" tIns="46582" rIns="93164" bIns="4658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8"/>
            <a:ext cx="3037840" cy="466433"/>
          </a:xfrm>
          <a:prstGeom prst="rect">
            <a:avLst/>
          </a:prstGeom>
        </p:spPr>
        <p:txBody>
          <a:bodyPr vert="horz" lIns="93164" tIns="46582" rIns="93164" bIns="4658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8"/>
            <a:ext cx="3037840" cy="466433"/>
          </a:xfrm>
          <a:prstGeom prst="rect">
            <a:avLst/>
          </a:prstGeom>
        </p:spPr>
        <p:txBody>
          <a:bodyPr vert="horz" lIns="93164" tIns="46582" rIns="93164" bIns="46582" rtlCol="0" anchor="b"/>
          <a:lstStyle>
            <a:lvl1pPr algn="r">
              <a:defRPr sz="1200"/>
            </a:lvl1pPr>
          </a:lstStyle>
          <a:p>
            <a:fld id="{EEF7F414-B6FA-49BB-9427-253542FA19A9}" type="slidenum">
              <a:rPr lang="en-US" smtClean="0"/>
              <a:t>‹#›</a:t>
            </a:fld>
            <a:endParaRPr lang="en-US" dirty="0"/>
          </a:p>
        </p:txBody>
      </p:sp>
    </p:spTree>
    <p:extLst>
      <p:ext uri="{BB962C8B-B14F-4D97-AF65-F5344CB8AC3E}">
        <p14:creationId xmlns:p14="http://schemas.microsoft.com/office/powerpoint/2010/main" val="30128462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1"/>
            <a:ext cx="5608320" cy="3961191"/>
          </a:xfrm>
        </p:spPr>
        <p:txBody>
          <a:bodyPr/>
          <a:lstStyle/>
          <a:p>
            <a:r>
              <a:rPr lang="en-US" dirty="0" smtClean="0"/>
              <a:t>Good Morning Chair </a:t>
            </a:r>
            <a:r>
              <a:rPr lang="en-US" dirty="0" err="1" smtClean="0"/>
              <a:t>Duduc</a:t>
            </a:r>
            <a:r>
              <a:rPr lang="en-US" dirty="0" smtClean="0"/>
              <a:t> and Hearing Panel Members.</a:t>
            </a:r>
          </a:p>
          <a:p>
            <a:endParaRPr lang="en-US" dirty="0"/>
          </a:p>
          <a:p>
            <a:r>
              <a:rPr lang="en-US" dirty="0" smtClean="0"/>
              <a:t>State Name</a:t>
            </a:r>
          </a:p>
          <a:p>
            <a:endParaRPr lang="en-US" dirty="0"/>
          </a:p>
          <a:p>
            <a:r>
              <a:rPr lang="en-US" dirty="0" smtClean="0"/>
              <a:t>Representing the “Delta Agencies”, assisting them in evaluating the potential impacts 	from the CWF</a:t>
            </a:r>
          </a:p>
          <a:p>
            <a:endParaRPr lang="en-US" dirty="0" smtClean="0"/>
          </a:p>
          <a:p>
            <a:r>
              <a:rPr lang="en-US" dirty="0" smtClean="0"/>
              <a:t>Experience:</a:t>
            </a:r>
            <a:endParaRPr lang="en-US" dirty="0"/>
          </a:p>
          <a:p>
            <a:pPr marL="171450" indent="-171450">
              <a:buFont typeface="Arial" panose="020B0604020202020204" pitchFamily="34" charset="0"/>
              <a:buChar char="•"/>
            </a:pPr>
            <a:r>
              <a:rPr lang="en-US" dirty="0" smtClean="0"/>
              <a:t>I have an MS in Civil </a:t>
            </a:r>
            <a:r>
              <a:rPr lang="en-US" dirty="0" err="1" smtClean="0"/>
              <a:t>Eng</a:t>
            </a:r>
            <a:r>
              <a:rPr lang="en-US" dirty="0" smtClean="0"/>
              <a:t> with a specialty in Water Resources Eng.</a:t>
            </a:r>
          </a:p>
          <a:p>
            <a:pPr marL="171450" indent="-171450">
              <a:buFont typeface="Arial" panose="020B0604020202020204" pitchFamily="34" charset="0"/>
              <a:buChar char="•"/>
            </a:pPr>
            <a:r>
              <a:rPr lang="en-US" dirty="0" smtClean="0"/>
              <a:t>I am a licensed Civil Engineer in the state of California.</a:t>
            </a:r>
          </a:p>
          <a:p>
            <a:pPr marL="171450" indent="-171450">
              <a:buFont typeface="Arial" panose="020B0604020202020204" pitchFamily="34" charset="0"/>
              <a:buChar char="•"/>
            </a:pPr>
            <a:r>
              <a:rPr lang="en-US" dirty="0" smtClean="0"/>
              <a:t>I have over 35 years experience performing hydraulic and hydrologic analyses</a:t>
            </a:r>
          </a:p>
          <a:p>
            <a:pPr marL="628650" lvl="1" indent="-171450">
              <a:buFont typeface="Arial" panose="020B0604020202020204" pitchFamily="34" charset="0"/>
              <a:buChar char="•"/>
            </a:pPr>
            <a:r>
              <a:rPr lang="en-US" dirty="0"/>
              <a:t>In my work I have evaluated over 100 different river systems across the </a:t>
            </a:r>
            <a:r>
              <a:rPr lang="en-US" dirty="0" smtClean="0"/>
              <a:t>country</a:t>
            </a:r>
          </a:p>
          <a:p>
            <a:pPr marL="628650" lvl="1" indent="-171450">
              <a:buFont typeface="Arial" panose="020B0604020202020204" pitchFamily="34" charset="0"/>
              <a:buChar char="•"/>
            </a:pPr>
            <a:r>
              <a:rPr lang="en-US" dirty="0" smtClean="0"/>
              <a:t>That experience has been with the Corps of Engineers as a hydraulic engineer</a:t>
            </a:r>
          </a:p>
          <a:p>
            <a:pPr marL="628650" lvl="1" indent="-171450">
              <a:buFont typeface="Arial" panose="020B0604020202020204" pitchFamily="34" charset="0"/>
              <a:buChar char="•"/>
            </a:pPr>
            <a:r>
              <a:rPr lang="en-US" dirty="0" smtClean="0"/>
              <a:t>Several different environmental engineering firms</a:t>
            </a:r>
          </a:p>
          <a:p>
            <a:pPr marL="628650" lvl="1" indent="-171450">
              <a:buFont typeface="Arial" panose="020B0604020202020204" pitchFamily="34" charset="0"/>
              <a:buChar char="•"/>
            </a:pPr>
            <a:r>
              <a:rPr lang="en-US" dirty="0" smtClean="0"/>
              <a:t>and for the last 17 years running my own water resources engineering firm, Hydrologic Systems</a:t>
            </a:r>
          </a:p>
          <a:p>
            <a:pPr marL="171450" indent="-171450">
              <a:buFont typeface="Arial" panose="020B0604020202020204" pitchFamily="34" charset="0"/>
              <a:buChar char="•"/>
            </a:pPr>
            <a:r>
              <a:rPr lang="en-US" dirty="0" smtClean="0"/>
              <a:t>The last 25 years has been in California, working on rivers throughout the state, including tributaries to the Delta, and channel systems within the Delta</a:t>
            </a:r>
          </a:p>
        </p:txBody>
      </p:sp>
      <p:sp>
        <p:nvSpPr>
          <p:cNvPr id="4" name="Slide Number Placeholder 3"/>
          <p:cNvSpPr>
            <a:spLocks noGrp="1"/>
          </p:cNvSpPr>
          <p:nvPr>
            <p:ph type="sldNum" sz="quarter" idx="10"/>
          </p:nvPr>
        </p:nvSpPr>
        <p:spPr/>
        <p:txBody>
          <a:bodyPr/>
          <a:lstStyle/>
          <a:p>
            <a:fld id="{EEF7F414-B6FA-49BB-9427-253542FA19A9}" type="slidenum">
              <a:rPr lang="en-US" smtClean="0"/>
              <a:t>1</a:t>
            </a:fld>
            <a:endParaRPr lang="en-US" dirty="0"/>
          </a:p>
        </p:txBody>
      </p:sp>
    </p:spTree>
    <p:extLst>
      <p:ext uri="{BB962C8B-B14F-4D97-AF65-F5344CB8AC3E}">
        <p14:creationId xmlns:p14="http://schemas.microsoft.com/office/powerpoint/2010/main" val="16015727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536575"/>
            <a:ext cx="4181475" cy="3136900"/>
          </a:xfrm>
        </p:spPr>
      </p:sp>
      <p:sp>
        <p:nvSpPr>
          <p:cNvPr id="3" name="Notes Placeholder 2"/>
          <p:cNvSpPr>
            <a:spLocks noGrp="1"/>
          </p:cNvSpPr>
          <p:nvPr>
            <p:ph type="body" idx="1"/>
          </p:nvPr>
        </p:nvSpPr>
        <p:spPr>
          <a:xfrm>
            <a:off x="746307" y="4075539"/>
            <a:ext cx="5608320" cy="4156400"/>
          </a:xfrm>
        </p:spPr>
        <p:txBody>
          <a:bodyPr/>
          <a:lstStyle/>
          <a:p>
            <a:r>
              <a:rPr lang="en-US" dirty="0" smtClean="0"/>
              <a:t>The input to the DSM 2 model is generated from the CALSIM II model</a:t>
            </a:r>
          </a:p>
          <a:p>
            <a:endParaRPr lang="en-US" dirty="0"/>
          </a:p>
          <a:p>
            <a:r>
              <a:rPr lang="en-US" dirty="0" smtClean="0"/>
              <a:t>CALSIM II is a reservoir operations model that simulates inflow, outflow, and operations of the State and Federal projects.  It is basically a water accounting model, run on a monthly time step, that is incapable of evaluating water flow or water quality within the Delta. </a:t>
            </a:r>
          </a:p>
          <a:p>
            <a:endParaRPr lang="en-US" dirty="0"/>
          </a:p>
          <a:p>
            <a:r>
              <a:rPr lang="en-US" dirty="0" smtClean="0"/>
              <a:t>That is where the DSM 2 model comes into play.  CALSIM II provides the flow input to the DSM II model.  The DSM 2 model then performs the hydrodynamic analysis to determine flow and water quality within the Delta.</a:t>
            </a:r>
          </a:p>
          <a:p>
            <a:endParaRPr lang="en-US" dirty="0"/>
          </a:p>
          <a:p>
            <a:r>
              <a:rPr lang="en-US" dirty="0" smtClean="0"/>
              <a:t>For the CWF project, the more accurate hydrodynamic model DSM II was run for a 16 year time period, whereas the CALSIM II model was run over an 82 year period of record.</a:t>
            </a:r>
          </a:p>
          <a:p>
            <a:endParaRPr lang="en-US" dirty="0"/>
          </a:p>
          <a:p>
            <a:r>
              <a:rPr lang="en-US" dirty="0" smtClean="0"/>
              <a:t>From a statistical viewpoint, the longer period of record you have, the more confidence you will have for your projections of high and low flow periods and exceedance analyses.</a:t>
            </a:r>
          </a:p>
          <a:p>
            <a:endParaRPr lang="en-US" dirty="0"/>
          </a:p>
          <a:p>
            <a:r>
              <a:rPr lang="en-US" dirty="0" smtClean="0"/>
              <a:t>Since the Petitioners has developed exceedance analyses on using the shorter 16 year period, a comparison was conducted to determine if is valid to use the 16 year period rather than the longer 82 year period.</a:t>
            </a:r>
            <a:endParaRPr lang="en-US" dirty="0"/>
          </a:p>
        </p:txBody>
      </p:sp>
      <p:sp>
        <p:nvSpPr>
          <p:cNvPr id="4" name="Slide Number Placeholder 3"/>
          <p:cNvSpPr>
            <a:spLocks noGrp="1"/>
          </p:cNvSpPr>
          <p:nvPr>
            <p:ph type="sldNum" sz="quarter" idx="10"/>
          </p:nvPr>
        </p:nvSpPr>
        <p:spPr/>
        <p:txBody>
          <a:bodyPr/>
          <a:lstStyle/>
          <a:p>
            <a:fld id="{EEF7F414-B6FA-49BB-9427-253542FA19A9}" type="slidenum">
              <a:rPr lang="en-US" smtClean="0"/>
              <a:t>10</a:t>
            </a:fld>
            <a:endParaRPr lang="en-US" dirty="0"/>
          </a:p>
        </p:txBody>
      </p:sp>
    </p:spTree>
    <p:extLst>
      <p:ext uri="{BB962C8B-B14F-4D97-AF65-F5344CB8AC3E}">
        <p14:creationId xmlns:p14="http://schemas.microsoft.com/office/powerpoint/2010/main" val="26843754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270058"/>
          </a:xfrm>
        </p:spPr>
        <p:txBody>
          <a:bodyPr/>
          <a:lstStyle/>
          <a:p>
            <a:r>
              <a:rPr lang="en-US" dirty="0" smtClean="0"/>
              <a:t>To compare these two periods are, we developed a probability analysis of the flow into the Delta using the 8-River index.  </a:t>
            </a:r>
          </a:p>
          <a:p>
            <a:endParaRPr lang="en-US" dirty="0"/>
          </a:p>
          <a:p>
            <a:r>
              <a:rPr lang="en-US" dirty="0" smtClean="0"/>
              <a:t>Data for this annual index is readily available form DWR.  This index goes back to 1922, so it will allow us to compare the 1922-2003 period to the 1976- 1991 period. </a:t>
            </a:r>
          </a:p>
          <a:p>
            <a:endParaRPr lang="en-US" dirty="0"/>
          </a:p>
          <a:p>
            <a:endParaRPr lang="en-US" dirty="0"/>
          </a:p>
          <a:p>
            <a:r>
              <a:rPr lang="en-US" dirty="0" smtClean="0"/>
              <a:t>This is a plot comparing probability of </a:t>
            </a:r>
            <a:r>
              <a:rPr lang="en-US" dirty="0" err="1" smtClean="0"/>
              <a:t>occurance</a:t>
            </a:r>
            <a:r>
              <a:rPr lang="en-US" dirty="0" smtClean="0"/>
              <a:t> of flow for the 8-river index for the shorter and longer time periods.</a:t>
            </a:r>
          </a:p>
          <a:p>
            <a:endParaRPr lang="en-US" dirty="0"/>
          </a:p>
          <a:p>
            <a:r>
              <a:rPr lang="en-US" dirty="0" smtClean="0"/>
              <a:t>X Axis</a:t>
            </a:r>
          </a:p>
          <a:p>
            <a:endParaRPr lang="en-US" dirty="0"/>
          </a:p>
          <a:p>
            <a:r>
              <a:rPr lang="en-US" dirty="0" smtClean="0"/>
              <a:t>Y Axis</a:t>
            </a:r>
          </a:p>
          <a:p>
            <a:endParaRPr lang="en-US" dirty="0"/>
          </a:p>
          <a:p>
            <a:r>
              <a:rPr lang="en-US" dirty="0" smtClean="0"/>
              <a:t>As you can see, the two plots follow a similar trend, but provide very different values of flow.</a:t>
            </a:r>
          </a:p>
          <a:p>
            <a:endParaRPr lang="en-US" dirty="0"/>
          </a:p>
          <a:p>
            <a:r>
              <a:rPr lang="en-US" dirty="0" smtClean="0"/>
              <a:t>For Example, for the 90% exceedance flow, the  shorter exceedance developed from the 16-year period is 47 MAF, but from the probability distribution developed from the longer 82 year period, the 90% exceedance flow is only 39 MAF.  That is an 8 MAF difference, almost twice the full volume of Lake Shasta, and represents a 21% error in prediction.</a:t>
            </a:r>
            <a:endParaRPr lang="en-US" dirty="0"/>
          </a:p>
        </p:txBody>
      </p:sp>
      <p:sp>
        <p:nvSpPr>
          <p:cNvPr id="4" name="Slide Number Placeholder 3"/>
          <p:cNvSpPr>
            <a:spLocks noGrp="1"/>
          </p:cNvSpPr>
          <p:nvPr>
            <p:ph type="sldNum" sz="quarter" idx="10"/>
          </p:nvPr>
        </p:nvSpPr>
        <p:spPr/>
        <p:txBody>
          <a:bodyPr/>
          <a:lstStyle/>
          <a:p>
            <a:fld id="{EEF7F414-B6FA-49BB-9427-253542FA19A9}" type="slidenum">
              <a:rPr lang="en-US" smtClean="0"/>
              <a:t>11</a:t>
            </a:fld>
            <a:endParaRPr lang="en-US" dirty="0"/>
          </a:p>
        </p:txBody>
      </p:sp>
    </p:spTree>
    <p:extLst>
      <p:ext uri="{BB962C8B-B14F-4D97-AF65-F5344CB8AC3E}">
        <p14:creationId xmlns:p14="http://schemas.microsoft.com/office/powerpoint/2010/main" val="24890581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table provides the flow estimates developed from both flow records, and the percent difference between them.</a:t>
            </a:r>
          </a:p>
          <a:p>
            <a:endParaRPr lang="en-US" dirty="0"/>
          </a:p>
          <a:p>
            <a:r>
              <a:rPr lang="en-US" dirty="0" smtClean="0"/>
              <a:t>It is a rule of thumb in statistics that the larger the dataset for making a statistical analysis, the lower your error will be.  As we can see here, using 16 years rather than the full 82 years, generates a substantial amount of error.</a:t>
            </a:r>
          </a:p>
          <a:p>
            <a:endParaRPr lang="en-US" dirty="0"/>
          </a:p>
          <a:p>
            <a:endParaRPr lang="en-US" dirty="0" smtClean="0"/>
          </a:p>
          <a:p>
            <a:r>
              <a:rPr lang="en-US" dirty="0" smtClean="0"/>
              <a:t>Given this large of a difference, I have some serious question concerning the accuracy of exceedance predictions based on the shorter period of record.</a:t>
            </a:r>
            <a:endParaRPr lang="en-US" dirty="0"/>
          </a:p>
        </p:txBody>
      </p:sp>
      <p:sp>
        <p:nvSpPr>
          <p:cNvPr id="4" name="Slide Number Placeholder 3"/>
          <p:cNvSpPr>
            <a:spLocks noGrp="1"/>
          </p:cNvSpPr>
          <p:nvPr>
            <p:ph type="sldNum" sz="quarter" idx="10"/>
          </p:nvPr>
        </p:nvSpPr>
        <p:spPr/>
        <p:txBody>
          <a:bodyPr/>
          <a:lstStyle/>
          <a:p>
            <a:fld id="{EEF7F414-B6FA-49BB-9427-253542FA19A9}" type="slidenum">
              <a:rPr lang="en-US" smtClean="0"/>
              <a:t>12</a:t>
            </a:fld>
            <a:endParaRPr lang="en-US" dirty="0"/>
          </a:p>
        </p:txBody>
      </p:sp>
    </p:spTree>
    <p:extLst>
      <p:ext uri="{BB962C8B-B14F-4D97-AF65-F5344CB8AC3E}">
        <p14:creationId xmlns:p14="http://schemas.microsoft.com/office/powerpoint/2010/main" val="27369348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another plot of the error of flow estimate between the two time periods.</a:t>
            </a:r>
          </a:p>
          <a:p>
            <a:endParaRPr lang="en-US" dirty="0"/>
          </a:p>
          <a:p>
            <a:r>
              <a:rPr lang="en-US" dirty="0" smtClean="0"/>
              <a:t>X Axis</a:t>
            </a:r>
          </a:p>
          <a:p>
            <a:endParaRPr lang="en-US" dirty="0"/>
          </a:p>
          <a:p>
            <a:r>
              <a:rPr lang="en-US" dirty="0" smtClean="0"/>
              <a:t>Y Axis</a:t>
            </a:r>
          </a:p>
          <a:p>
            <a:endParaRPr lang="en-US" dirty="0"/>
          </a:p>
          <a:p>
            <a:r>
              <a:rPr lang="en-US" dirty="0" smtClean="0"/>
              <a:t>Describe Plot</a:t>
            </a:r>
          </a:p>
          <a:p>
            <a:endParaRPr lang="en-US" dirty="0"/>
          </a:p>
          <a:p>
            <a:endParaRPr lang="en-US" dirty="0" smtClean="0"/>
          </a:p>
          <a:p>
            <a:r>
              <a:rPr lang="en-US" dirty="0" smtClean="0"/>
              <a:t>Given that the 82-year run of the CALSIM II model provided the data DSM2 model need to run, I don't understand why the limited 16 year period was used instead.</a:t>
            </a:r>
            <a:endParaRPr lang="en-US" dirty="0"/>
          </a:p>
        </p:txBody>
      </p:sp>
      <p:sp>
        <p:nvSpPr>
          <p:cNvPr id="4" name="Slide Number Placeholder 3"/>
          <p:cNvSpPr>
            <a:spLocks noGrp="1"/>
          </p:cNvSpPr>
          <p:nvPr>
            <p:ph type="sldNum" sz="quarter" idx="10"/>
          </p:nvPr>
        </p:nvSpPr>
        <p:spPr/>
        <p:txBody>
          <a:bodyPr/>
          <a:lstStyle/>
          <a:p>
            <a:fld id="{EEF7F414-B6FA-49BB-9427-253542FA19A9}" type="slidenum">
              <a:rPr lang="en-US" smtClean="0"/>
              <a:t>13</a:t>
            </a:fld>
            <a:endParaRPr lang="en-US" dirty="0"/>
          </a:p>
        </p:txBody>
      </p:sp>
    </p:spTree>
    <p:extLst>
      <p:ext uri="{BB962C8B-B14F-4D97-AF65-F5344CB8AC3E}">
        <p14:creationId xmlns:p14="http://schemas.microsoft.com/office/powerpoint/2010/main" val="36658457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petitioners model was used to evaluate water quality and flow at 17 different locations in the Central and South Delta</a:t>
            </a:r>
          </a:p>
          <a:p>
            <a:endParaRPr lang="en-US" dirty="0"/>
          </a:p>
          <a:p>
            <a:r>
              <a:rPr lang="en-US" dirty="0" smtClean="0"/>
              <a:t>The sited were distributed over the two areas to identify changes in flow and water quality in those areas that have typically had problems.</a:t>
            </a:r>
            <a:endParaRPr lang="en-US" dirty="0"/>
          </a:p>
        </p:txBody>
      </p:sp>
      <p:sp>
        <p:nvSpPr>
          <p:cNvPr id="4" name="Slide Number Placeholder 3"/>
          <p:cNvSpPr>
            <a:spLocks noGrp="1"/>
          </p:cNvSpPr>
          <p:nvPr>
            <p:ph type="sldNum" sz="quarter" idx="10"/>
          </p:nvPr>
        </p:nvSpPr>
        <p:spPr/>
        <p:txBody>
          <a:bodyPr/>
          <a:lstStyle/>
          <a:p>
            <a:fld id="{EEF7F414-B6FA-49BB-9427-253542FA19A9}" type="slidenum">
              <a:rPr lang="en-US" smtClean="0"/>
              <a:t>14</a:t>
            </a:fld>
            <a:endParaRPr lang="en-US" dirty="0"/>
          </a:p>
        </p:txBody>
      </p:sp>
    </p:spTree>
    <p:extLst>
      <p:ext uri="{BB962C8B-B14F-4D97-AF65-F5344CB8AC3E}">
        <p14:creationId xmlns:p14="http://schemas.microsoft.com/office/powerpoint/2010/main" val="35768091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South Delta Locations</a:t>
            </a:r>
          </a:p>
          <a:p>
            <a:endParaRPr lang="en-US" dirty="0"/>
          </a:p>
          <a:p>
            <a:r>
              <a:rPr lang="en-US" dirty="0" smtClean="0"/>
              <a:t>Orient Map, San Joaquin, Old River, Middle River, Grant Line Canal</a:t>
            </a:r>
          </a:p>
          <a:p>
            <a:endParaRPr lang="en-US" dirty="0"/>
          </a:p>
          <a:p>
            <a:endParaRPr lang="en-US" dirty="0" smtClean="0"/>
          </a:p>
          <a:p>
            <a:r>
              <a:rPr lang="en-US" dirty="0" smtClean="0"/>
              <a:t>Further to the south on the right side of the map is Vernalis</a:t>
            </a:r>
          </a:p>
          <a:p>
            <a:endParaRPr lang="en-US" dirty="0" smtClean="0"/>
          </a:p>
          <a:p>
            <a:endParaRPr lang="en-US" dirty="0"/>
          </a:p>
          <a:p>
            <a:r>
              <a:rPr lang="en-US" dirty="0" smtClean="0"/>
              <a:t>Further to the west off of the left side of the map is the Clifton Court Forebay.</a:t>
            </a:r>
            <a:endParaRPr lang="en-US" dirty="0"/>
          </a:p>
        </p:txBody>
      </p:sp>
      <p:sp>
        <p:nvSpPr>
          <p:cNvPr id="4" name="Slide Number Placeholder 3"/>
          <p:cNvSpPr>
            <a:spLocks noGrp="1"/>
          </p:cNvSpPr>
          <p:nvPr>
            <p:ph type="sldNum" sz="quarter" idx="10"/>
          </p:nvPr>
        </p:nvSpPr>
        <p:spPr/>
        <p:txBody>
          <a:bodyPr/>
          <a:lstStyle/>
          <a:p>
            <a:fld id="{EEF7F414-B6FA-49BB-9427-253542FA19A9}" type="slidenum">
              <a:rPr lang="en-US" smtClean="0"/>
              <a:t>15</a:t>
            </a:fld>
            <a:endParaRPr lang="en-US" dirty="0"/>
          </a:p>
        </p:txBody>
      </p:sp>
    </p:spTree>
    <p:extLst>
      <p:ext uri="{BB962C8B-B14F-4D97-AF65-F5344CB8AC3E}">
        <p14:creationId xmlns:p14="http://schemas.microsoft.com/office/powerpoint/2010/main" val="15575501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Central Delta Locations</a:t>
            </a:r>
          </a:p>
          <a:p>
            <a:endParaRPr lang="en-US" dirty="0"/>
          </a:p>
          <a:p>
            <a:r>
              <a:rPr lang="en-US" dirty="0" smtClean="0"/>
              <a:t>Orient Map, Old River,  Middle River,  Discovery Bay</a:t>
            </a:r>
            <a:endParaRPr lang="en-US" dirty="0"/>
          </a:p>
        </p:txBody>
      </p:sp>
      <p:sp>
        <p:nvSpPr>
          <p:cNvPr id="4" name="Slide Number Placeholder 3"/>
          <p:cNvSpPr>
            <a:spLocks noGrp="1"/>
          </p:cNvSpPr>
          <p:nvPr>
            <p:ph type="sldNum" sz="quarter" idx="10"/>
          </p:nvPr>
        </p:nvSpPr>
        <p:spPr/>
        <p:txBody>
          <a:bodyPr/>
          <a:lstStyle/>
          <a:p>
            <a:fld id="{EEF7F414-B6FA-49BB-9427-253542FA19A9}" type="slidenum">
              <a:rPr lang="en-US" smtClean="0"/>
              <a:t>16</a:t>
            </a:fld>
            <a:endParaRPr lang="en-US" dirty="0"/>
          </a:p>
        </p:txBody>
      </p:sp>
    </p:spTree>
    <p:extLst>
      <p:ext uri="{BB962C8B-B14F-4D97-AF65-F5344CB8AC3E}">
        <p14:creationId xmlns:p14="http://schemas.microsoft.com/office/powerpoint/2010/main" val="7401078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North Delta Location</a:t>
            </a:r>
          </a:p>
          <a:p>
            <a:endParaRPr lang="en-US" dirty="0"/>
          </a:p>
          <a:p>
            <a:r>
              <a:rPr lang="en-US" dirty="0" smtClean="0"/>
              <a:t>Orient Map, Sacramento River, San Joaquin River</a:t>
            </a:r>
            <a:endParaRPr lang="en-US" dirty="0"/>
          </a:p>
        </p:txBody>
      </p:sp>
      <p:sp>
        <p:nvSpPr>
          <p:cNvPr id="4" name="Slide Number Placeholder 3"/>
          <p:cNvSpPr>
            <a:spLocks noGrp="1"/>
          </p:cNvSpPr>
          <p:nvPr>
            <p:ph type="sldNum" sz="quarter" idx="10"/>
          </p:nvPr>
        </p:nvSpPr>
        <p:spPr/>
        <p:txBody>
          <a:bodyPr/>
          <a:lstStyle/>
          <a:p>
            <a:fld id="{EEF7F414-B6FA-49BB-9427-253542FA19A9}" type="slidenum">
              <a:rPr lang="en-US" smtClean="0"/>
              <a:t>17</a:t>
            </a:fld>
            <a:endParaRPr lang="en-US" dirty="0"/>
          </a:p>
        </p:txBody>
      </p:sp>
    </p:spTree>
    <p:extLst>
      <p:ext uri="{BB962C8B-B14F-4D97-AF65-F5344CB8AC3E}">
        <p14:creationId xmlns:p14="http://schemas.microsoft.com/office/powerpoint/2010/main" val="34990877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hydrodynamic and water quality analysis was conducted using the Petitioners models on a 15-minute time step.</a:t>
            </a:r>
          </a:p>
          <a:p>
            <a:endParaRPr lang="en-US" dirty="0"/>
          </a:p>
          <a:p>
            <a:r>
              <a:rPr lang="en-US" dirty="0" smtClean="0"/>
              <a:t>The model results for both the 15-minute and daily average were evaluated.</a:t>
            </a:r>
          </a:p>
          <a:p>
            <a:endParaRPr lang="en-US" dirty="0" smtClean="0"/>
          </a:p>
          <a:p>
            <a:r>
              <a:rPr lang="en-US" dirty="0" smtClean="0"/>
              <a:t>This differs from the Petitioners analysis, where typically the monthly value, averaged over all 16 years of the DSM2 model run was used as an indication of impact.</a:t>
            </a:r>
          </a:p>
          <a:p>
            <a:endParaRPr lang="en-US" dirty="0"/>
          </a:p>
          <a:p>
            <a:r>
              <a:rPr lang="en-US" dirty="0" smtClean="0"/>
              <a:t>This type of averaging used by the petitioners, tends to eliminate the high and low values of the parameter that you are evaluating.</a:t>
            </a:r>
          </a:p>
          <a:p>
            <a:endParaRPr lang="en-US" dirty="0"/>
          </a:p>
          <a:p>
            <a:r>
              <a:rPr lang="en-US" dirty="0" smtClean="0"/>
              <a:t>Given the dependence of irrigation on the quality of water when it is applied, I felt that an average over multiple years would not accurately reflect the impact of any water quality change.  </a:t>
            </a:r>
          </a:p>
          <a:p>
            <a:endParaRPr lang="en-US" dirty="0"/>
          </a:p>
          <a:p>
            <a:endParaRPr lang="en-US" dirty="0" smtClean="0"/>
          </a:p>
          <a:p>
            <a:r>
              <a:rPr lang="en-US" dirty="0" smtClean="0"/>
              <a:t>The following two plots illustrate this difference.</a:t>
            </a:r>
            <a:endParaRPr lang="en-US" dirty="0"/>
          </a:p>
        </p:txBody>
      </p:sp>
      <p:sp>
        <p:nvSpPr>
          <p:cNvPr id="4" name="Slide Number Placeholder 3"/>
          <p:cNvSpPr>
            <a:spLocks noGrp="1"/>
          </p:cNvSpPr>
          <p:nvPr>
            <p:ph type="sldNum" sz="quarter" idx="10"/>
          </p:nvPr>
        </p:nvSpPr>
        <p:spPr/>
        <p:txBody>
          <a:bodyPr/>
          <a:lstStyle/>
          <a:p>
            <a:fld id="{EEF7F414-B6FA-49BB-9427-253542FA19A9}" type="slidenum">
              <a:rPr lang="en-US" smtClean="0"/>
              <a:t>18</a:t>
            </a:fld>
            <a:endParaRPr lang="en-US" dirty="0"/>
          </a:p>
        </p:txBody>
      </p:sp>
    </p:spTree>
    <p:extLst>
      <p:ext uri="{BB962C8B-B14F-4D97-AF65-F5344CB8AC3E}">
        <p14:creationId xmlns:p14="http://schemas.microsoft.com/office/powerpoint/2010/main" val="251045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1"/>
            <a:ext cx="5608320" cy="3816379"/>
          </a:xfrm>
        </p:spPr>
        <p:txBody>
          <a:bodyPr/>
          <a:lstStyle/>
          <a:p>
            <a:r>
              <a:rPr lang="en-US" dirty="0" smtClean="0"/>
              <a:t>This is a plot from Exhibit DWR-513.</a:t>
            </a:r>
          </a:p>
          <a:p>
            <a:endParaRPr lang="en-US" dirty="0"/>
          </a:p>
          <a:p>
            <a:r>
              <a:rPr lang="en-US" dirty="0" smtClean="0"/>
              <a:t>It shows the monthly average EC change at the Old River at Tracy Gage for each of the </a:t>
            </a:r>
            <a:r>
              <a:rPr lang="en-US" dirty="0" err="1" smtClean="0"/>
              <a:t>waterfix</a:t>
            </a:r>
            <a:r>
              <a:rPr lang="en-US" dirty="0" smtClean="0"/>
              <a:t> scenarios and the NAA.</a:t>
            </a:r>
          </a:p>
          <a:p>
            <a:endParaRPr lang="en-US" dirty="0" smtClean="0"/>
          </a:p>
          <a:p>
            <a:r>
              <a:rPr lang="en-US" dirty="0" smtClean="0"/>
              <a:t>As can be seen in the plot, except for March, April, and May, there is very little difference in the EC (Salinity) estimate.  Based on the graph, an average difference in EC is less than 20 </a:t>
            </a:r>
            <a:r>
              <a:rPr lang="en-US" dirty="0" err="1" smtClean="0"/>
              <a:t>uS</a:t>
            </a:r>
            <a:r>
              <a:rPr lang="en-US" dirty="0" smtClean="0"/>
              <a:t>/cm.  Remember this number, we want to make an important comparison,</a:t>
            </a:r>
          </a:p>
          <a:p>
            <a:endParaRPr lang="en-US" dirty="0"/>
          </a:p>
          <a:p>
            <a:endParaRPr lang="en-US" dirty="0" smtClean="0"/>
          </a:p>
          <a:p>
            <a:r>
              <a:rPr lang="en-US" dirty="0" smtClean="0"/>
              <a:t>It is important to note how these numbers were calculated.</a:t>
            </a:r>
          </a:p>
          <a:p>
            <a:endParaRPr lang="en-US" dirty="0"/>
          </a:p>
          <a:p>
            <a:r>
              <a:rPr lang="en-US" dirty="0" smtClean="0"/>
              <a:t>Take October for example,  an average EC was computed for October of each of the 16 years, which includes both high water years and low water years.  Then all of those 16 October values are averaged together, so you get on EC estimate for October that essentially represents the long term average.</a:t>
            </a:r>
          </a:p>
          <a:p>
            <a:endParaRPr lang="en-US" dirty="0"/>
          </a:p>
          <a:p>
            <a:r>
              <a:rPr lang="en-US" dirty="0" smtClean="0"/>
              <a:t>To a water user in the Delta, that long term average is useless, when they need to divert tomorrow. </a:t>
            </a:r>
            <a:endParaRPr lang="en-US" dirty="0"/>
          </a:p>
          <a:p>
            <a:endParaRPr lang="en-US" dirty="0"/>
          </a:p>
        </p:txBody>
      </p:sp>
      <p:sp>
        <p:nvSpPr>
          <p:cNvPr id="4" name="Slide Number Placeholder 3"/>
          <p:cNvSpPr>
            <a:spLocks noGrp="1"/>
          </p:cNvSpPr>
          <p:nvPr>
            <p:ph type="sldNum" sz="quarter" idx="10"/>
          </p:nvPr>
        </p:nvSpPr>
        <p:spPr/>
        <p:txBody>
          <a:bodyPr/>
          <a:lstStyle/>
          <a:p>
            <a:fld id="{EEF7F414-B6FA-49BB-9427-253542FA19A9}" type="slidenum">
              <a:rPr lang="en-US" smtClean="0"/>
              <a:t>19</a:t>
            </a:fld>
            <a:endParaRPr lang="en-US" dirty="0"/>
          </a:p>
        </p:txBody>
      </p:sp>
    </p:spTree>
    <p:extLst>
      <p:ext uri="{BB962C8B-B14F-4D97-AF65-F5344CB8AC3E}">
        <p14:creationId xmlns:p14="http://schemas.microsoft.com/office/powerpoint/2010/main" val="2830423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stated – hired to assist the Delta Agencies in assessing the potential impacts from CWF to the Central and Southern Delta</a:t>
            </a:r>
          </a:p>
          <a:p>
            <a:endParaRPr lang="en-US" dirty="0"/>
          </a:p>
          <a:p>
            <a:r>
              <a:rPr lang="en-US" dirty="0" smtClean="0"/>
              <a:t>As a bit of Background</a:t>
            </a:r>
          </a:p>
          <a:p>
            <a:endParaRPr lang="en-US" dirty="0"/>
          </a:p>
          <a:p>
            <a:r>
              <a:rPr lang="en-US" dirty="0" smtClean="0"/>
              <a:t>	The Central and southern Delta is presently a very stressed system.</a:t>
            </a:r>
          </a:p>
          <a:p>
            <a:endParaRPr lang="en-US" dirty="0"/>
          </a:p>
          <a:p>
            <a:r>
              <a:rPr lang="en-US" dirty="0" smtClean="0"/>
              <a:t>	Ag and </a:t>
            </a:r>
            <a:r>
              <a:rPr lang="en-US" dirty="0" err="1" smtClean="0"/>
              <a:t>Munic</a:t>
            </a:r>
            <a:r>
              <a:rPr lang="en-US" dirty="0" smtClean="0"/>
              <a:t> water users are constantly attempting to combat a variety of issues</a:t>
            </a:r>
          </a:p>
          <a:p>
            <a:r>
              <a:rPr lang="en-US" dirty="0"/>
              <a:t>	</a:t>
            </a:r>
            <a:r>
              <a:rPr lang="en-US" dirty="0" smtClean="0"/>
              <a:t>Water Quality – primarily salinity</a:t>
            </a:r>
          </a:p>
          <a:p>
            <a:r>
              <a:rPr lang="en-US" dirty="0"/>
              <a:t>	</a:t>
            </a:r>
            <a:r>
              <a:rPr lang="en-US" dirty="0" smtClean="0"/>
              <a:t>Water Temp – which is one of the primary factors in Algal growth</a:t>
            </a:r>
          </a:p>
          <a:p>
            <a:r>
              <a:rPr lang="en-US" dirty="0"/>
              <a:t>	</a:t>
            </a:r>
            <a:r>
              <a:rPr lang="en-US" dirty="0" smtClean="0"/>
              <a:t>Water Stage – which effects the ability of diverters to remove water from the delta channels</a:t>
            </a:r>
          </a:p>
          <a:p>
            <a:endParaRPr lang="en-US" dirty="0"/>
          </a:p>
          <a:p>
            <a:r>
              <a:rPr lang="en-US" dirty="0" smtClean="0"/>
              <a:t>Its because of the existing water quality issues, and the already stressed and degraded condition, that the Delta Agencies are very concerned that the CWF project can take an already </a:t>
            </a:r>
            <a:r>
              <a:rPr lang="en-US" dirty="0" err="1" smtClean="0"/>
              <a:t>problametic</a:t>
            </a:r>
            <a:r>
              <a:rPr lang="en-US" dirty="0" smtClean="0"/>
              <a:t> system and make it worse.</a:t>
            </a:r>
            <a:endParaRPr lang="en-US" dirty="0"/>
          </a:p>
        </p:txBody>
      </p:sp>
      <p:sp>
        <p:nvSpPr>
          <p:cNvPr id="4" name="Slide Number Placeholder 3"/>
          <p:cNvSpPr>
            <a:spLocks noGrp="1"/>
          </p:cNvSpPr>
          <p:nvPr>
            <p:ph type="sldNum" sz="quarter" idx="10"/>
          </p:nvPr>
        </p:nvSpPr>
        <p:spPr/>
        <p:txBody>
          <a:bodyPr/>
          <a:lstStyle/>
          <a:p>
            <a:fld id="{EEF7F414-B6FA-49BB-9427-253542FA19A9}" type="slidenum">
              <a:rPr lang="en-US" smtClean="0"/>
              <a:t>2</a:t>
            </a:fld>
            <a:endParaRPr lang="en-US" dirty="0"/>
          </a:p>
        </p:txBody>
      </p:sp>
    </p:spTree>
    <p:extLst>
      <p:ext uri="{BB962C8B-B14F-4D97-AF65-F5344CB8AC3E}">
        <p14:creationId xmlns:p14="http://schemas.microsoft.com/office/powerpoint/2010/main" val="38037645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plot of the difference between the CWF scenario B1 and B2 and the NAA.</a:t>
            </a:r>
          </a:p>
          <a:p>
            <a:endParaRPr lang="en-US" dirty="0"/>
          </a:p>
          <a:p>
            <a:r>
              <a:rPr lang="en-US" dirty="0" smtClean="0"/>
              <a:t>X Axis</a:t>
            </a:r>
          </a:p>
          <a:p>
            <a:endParaRPr lang="en-US" dirty="0"/>
          </a:p>
          <a:p>
            <a:r>
              <a:rPr lang="en-US" dirty="0" smtClean="0"/>
              <a:t>Y Axis</a:t>
            </a:r>
          </a:p>
          <a:p>
            <a:endParaRPr lang="en-US" dirty="0"/>
          </a:p>
          <a:p>
            <a:r>
              <a:rPr lang="en-US" dirty="0" smtClean="0"/>
              <a:t>For each of the two scenarios the difference between daily value of </a:t>
            </a:r>
            <a:r>
              <a:rPr lang="en-US" dirty="0" err="1" smtClean="0"/>
              <a:t>waterfix</a:t>
            </a:r>
            <a:r>
              <a:rPr lang="en-US" dirty="0" smtClean="0"/>
              <a:t> scenario was subtracted from the NAA.</a:t>
            </a:r>
          </a:p>
          <a:p>
            <a:endParaRPr lang="en-US" dirty="0"/>
          </a:p>
          <a:p>
            <a:r>
              <a:rPr lang="en-US" dirty="0" smtClean="0"/>
              <a:t>As can be seen in the graph, the change in EC for scenario B1 can sometimes be over 600 </a:t>
            </a:r>
            <a:r>
              <a:rPr lang="en-US" dirty="0" err="1" smtClean="0"/>
              <a:t>uS</a:t>
            </a:r>
            <a:r>
              <a:rPr lang="en-US" dirty="0" smtClean="0"/>
              <a:t>/</a:t>
            </a:r>
            <a:r>
              <a:rPr lang="en-US" dirty="0" err="1" smtClean="0"/>
              <a:t>sm</a:t>
            </a:r>
            <a:r>
              <a:rPr lang="en-US" dirty="0" smtClean="0"/>
              <a:t>, somewhat more than the 20 </a:t>
            </a:r>
            <a:r>
              <a:rPr lang="en-US" dirty="0" err="1" smtClean="0"/>
              <a:t>uS</a:t>
            </a:r>
            <a:r>
              <a:rPr lang="en-US" dirty="0" smtClean="0"/>
              <a:t>/cm long term average that was seen in DWR-513.</a:t>
            </a:r>
          </a:p>
          <a:p>
            <a:endParaRPr lang="en-US" dirty="0"/>
          </a:p>
          <a:p>
            <a:r>
              <a:rPr lang="en-US" dirty="0" smtClean="0"/>
              <a:t>These increased salinity values for the CWF scenarios sometimes last for weeks or months.</a:t>
            </a:r>
          </a:p>
          <a:p>
            <a:endParaRPr lang="en-US" dirty="0"/>
          </a:p>
          <a:p>
            <a:r>
              <a:rPr lang="en-US" dirty="0" smtClean="0"/>
              <a:t>It should be noted, that we are using the Petitioners DSM2 uploaded models to produce this plot.  No modifications have been made to the models.</a:t>
            </a:r>
            <a:endParaRPr lang="en-US" dirty="0"/>
          </a:p>
        </p:txBody>
      </p:sp>
      <p:sp>
        <p:nvSpPr>
          <p:cNvPr id="4" name="Slide Number Placeholder 3"/>
          <p:cNvSpPr>
            <a:spLocks noGrp="1"/>
          </p:cNvSpPr>
          <p:nvPr>
            <p:ph type="sldNum" sz="quarter" idx="10"/>
          </p:nvPr>
        </p:nvSpPr>
        <p:spPr/>
        <p:txBody>
          <a:bodyPr/>
          <a:lstStyle/>
          <a:p>
            <a:fld id="{EEF7F414-B6FA-49BB-9427-253542FA19A9}" type="slidenum">
              <a:rPr lang="en-US" smtClean="0"/>
              <a:t>20</a:t>
            </a:fld>
            <a:endParaRPr lang="en-US" dirty="0"/>
          </a:p>
        </p:txBody>
      </p:sp>
    </p:spTree>
    <p:extLst>
      <p:ext uri="{BB962C8B-B14F-4D97-AF65-F5344CB8AC3E}">
        <p14:creationId xmlns:p14="http://schemas.microsoft.com/office/powerpoint/2010/main" val="2613034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plot of looking at the salinity data averaged over a whole year.</a:t>
            </a:r>
          </a:p>
          <a:p>
            <a:endParaRPr lang="en-US" dirty="0"/>
          </a:p>
          <a:p>
            <a:r>
              <a:rPr lang="en-US" dirty="0" smtClean="0"/>
              <a:t>X Axis</a:t>
            </a:r>
          </a:p>
          <a:p>
            <a:endParaRPr lang="en-US" dirty="0"/>
          </a:p>
          <a:p>
            <a:r>
              <a:rPr lang="en-US" dirty="0" smtClean="0"/>
              <a:t>Y Axis</a:t>
            </a:r>
          </a:p>
          <a:p>
            <a:endParaRPr lang="en-US" dirty="0"/>
          </a:p>
          <a:p>
            <a:r>
              <a:rPr lang="en-US" dirty="0" smtClean="0"/>
              <a:t>Description</a:t>
            </a:r>
          </a:p>
          <a:p>
            <a:endParaRPr lang="en-US" dirty="0" smtClean="0"/>
          </a:p>
          <a:p>
            <a:endParaRPr lang="en-US" dirty="0"/>
          </a:p>
          <a:p>
            <a:r>
              <a:rPr lang="en-US" dirty="0" smtClean="0"/>
              <a:t>You can see the increase in salinity due to the CWF models is still present, even when averaged over the summer and winter period for each year.</a:t>
            </a:r>
          </a:p>
          <a:p>
            <a:endParaRPr lang="en-US" dirty="0" smtClean="0"/>
          </a:p>
          <a:p>
            <a:endParaRPr lang="en-US" dirty="0"/>
          </a:p>
          <a:p>
            <a:r>
              <a:rPr lang="en-US" dirty="0" smtClean="0"/>
              <a:t>But it should be noted that looking at this average, the difference in salinity between the CWF scenarios and the NAA is greatly reduced, and an extended period where high salinities may have impacted water users, is now averaged out of the plot.</a:t>
            </a:r>
            <a:endParaRPr lang="en-US" dirty="0"/>
          </a:p>
        </p:txBody>
      </p:sp>
      <p:sp>
        <p:nvSpPr>
          <p:cNvPr id="4" name="Slide Number Placeholder 3"/>
          <p:cNvSpPr>
            <a:spLocks noGrp="1"/>
          </p:cNvSpPr>
          <p:nvPr>
            <p:ph type="sldNum" sz="quarter" idx="10"/>
          </p:nvPr>
        </p:nvSpPr>
        <p:spPr/>
        <p:txBody>
          <a:bodyPr/>
          <a:lstStyle/>
          <a:p>
            <a:fld id="{EEF7F414-B6FA-49BB-9427-253542FA19A9}" type="slidenum">
              <a:rPr lang="en-US" smtClean="0"/>
              <a:t>21</a:t>
            </a:fld>
            <a:endParaRPr lang="en-US" dirty="0"/>
          </a:p>
        </p:txBody>
      </p:sp>
    </p:spTree>
    <p:extLst>
      <p:ext uri="{BB962C8B-B14F-4D97-AF65-F5344CB8AC3E}">
        <p14:creationId xmlns:p14="http://schemas.microsoft.com/office/powerpoint/2010/main" val="21553084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further evaluate the extent of increased EC for the </a:t>
            </a:r>
            <a:r>
              <a:rPr lang="en-US" dirty="0" err="1" smtClean="0"/>
              <a:t>waterfix</a:t>
            </a:r>
            <a:r>
              <a:rPr lang="en-US" dirty="0" smtClean="0"/>
              <a:t> scenarios, I compared the daily average EC for each water fix scenario to the NAA, over the full 16 year period of the DSM2 model run.</a:t>
            </a:r>
          </a:p>
          <a:p>
            <a:endParaRPr lang="en-US" dirty="0"/>
          </a:p>
          <a:p>
            <a:r>
              <a:rPr lang="en-US" dirty="0" smtClean="0"/>
              <a:t>From that comparison, I made a simple calculation of how often each </a:t>
            </a:r>
            <a:r>
              <a:rPr lang="en-US" dirty="0" err="1" smtClean="0"/>
              <a:t>waterfix</a:t>
            </a:r>
            <a:r>
              <a:rPr lang="en-US" dirty="0" smtClean="0"/>
              <a:t> scenario had a higher EC than the NAA.</a:t>
            </a:r>
          </a:p>
          <a:p>
            <a:endParaRPr lang="en-US" dirty="0"/>
          </a:p>
          <a:p>
            <a:r>
              <a:rPr lang="en-US" dirty="0" smtClean="0"/>
              <a:t>I calculated the percent of time the </a:t>
            </a:r>
            <a:r>
              <a:rPr lang="en-US" dirty="0" err="1" smtClean="0"/>
              <a:t>waterfix</a:t>
            </a:r>
            <a:r>
              <a:rPr lang="en-US" dirty="0" smtClean="0"/>
              <a:t> scenario was greater than the NAA for three time periods,  for all 16 years,  and two dry periods, April – Sept 1991, and April – Sept 1977.</a:t>
            </a:r>
          </a:p>
          <a:p>
            <a:endParaRPr lang="en-US" dirty="0"/>
          </a:p>
          <a:p>
            <a:r>
              <a:rPr lang="en-US" dirty="0" smtClean="0"/>
              <a:t>Basically for all three time periods, the CWF scenarios resulted in an increase in EC over 50 % of the time.</a:t>
            </a:r>
          </a:p>
          <a:p>
            <a:endParaRPr lang="en-US" dirty="0"/>
          </a:p>
          <a:p>
            <a:r>
              <a:rPr lang="en-US" dirty="0" smtClean="0"/>
              <a:t>The worst case was for the April – Sept 1977 period, where the WaterFix scenarios increased salinity between 58% and 92% of the time. </a:t>
            </a:r>
          </a:p>
          <a:p>
            <a:endParaRPr lang="en-US" dirty="0"/>
          </a:p>
          <a:p>
            <a:r>
              <a:rPr lang="en-US" dirty="0" smtClean="0"/>
              <a:t>In the best case scenario, the salinities increased between 52% and 64% of the time.</a:t>
            </a:r>
            <a:endParaRPr lang="en-US" dirty="0"/>
          </a:p>
        </p:txBody>
      </p:sp>
      <p:sp>
        <p:nvSpPr>
          <p:cNvPr id="4" name="Slide Number Placeholder 3"/>
          <p:cNvSpPr>
            <a:spLocks noGrp="1"/>
          </p:cNvSpPr>
          <p:nvPr>
            <p:ph type="sldNum" sz="quarter" idx="10"/>
          </p:nvPr>
        </p:nvSpPr>
        <p:spPr/>
        <p:txBody>
          <a:bodyPr/>
          <a:lstStyle/>
          <a:p>
            <a:fld id="{EEF7F414-B6FA-49BB-9427-253542FA19A9}" type="slidenum">
              <a:rPr lang="en-US" smtClean="0"/>
              <a:t>22</a:t>
            </a:fld>
            <a:endParaRPr lang="en-US" dirty="0"/>
          </a:p>
        </p:txBody>
      </p:sp>
    </p:spTree>
    <p:extLst>
      <p:ext uri="{BB962C8B-B14F-4D97-AF65-F5344CB8AC3E}">
        <p14:creationId xmlns:p14="http://schemas.microsoft.com/office/powerpoint/2010/main" val="24792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124542"/>
          </a:xfrm>
        </p:spPr>
        <p:txBody>
          <a:bodyPr/>
          <a:lstStyle/>
          <a:p>
            <a:r>
              <a:rPr lang="en-US" dirty="0" smtClean="0"/>
              <a:t>It should be noted that in comparing the DSM2 model results between the NAA and the WaterFix scenarios, that DSM2 itself is under predicting the actual salinity in the South Delta.</a:t>
            </a:r>
          </a:p>
          <a:p>
            <a:endParaRPr lang="en-US" dirty="0"/>
          </a:p>
          <a:p>
            <a:r>
              <a:rPr lang="en-US" dirty="0" smtClean="0"/>
              <a:t>X Axis</a:t>
            </a:r>
          </a:p>
          <a:p>
            <a:endParaRPr lang="en-US" dirty="0"/>
          </a:p>
          <a:p>
            <a:r>
              <a:rPr lang="en-US" dirty="0" smtClean="0"/>
              <a:t>Y Axis</a:t>
            </a:r>
          </a:p>
          <a:p>
            <a:endParaRPr lang="en-US" dirty="0"/>
          </a:p>
          <a:p>
            <a:r>
              <a:rPr lang="en-US" dirty="0" smtClean="0"/>
              <a:t>Describe Plot</a:t>
            </a:r>
          </a:p>
          <a:p>
            <a:endParaRPr lang="en-US" dirty="0"/>
          </a:p>
          <a:p>
            <a:r>
              <a:rPr lang="en-US" dirty="0" smtClean="0"/>
              <a:t>This plot shows the DSM2 Prediction of salinity at Old River near Tracy for the 1976-1991 water years.  On the same plot, I have plotted the measured salinity at the Old River near Tracy gage.</a:t>
            </a:r>
          </a:p>
          <a:p>
            <a:endParaRPr lang="en-US" dirty="0"/>
          </a:p>
          <a:p>
            <a:r>
              <a:rPr lang="en-US" dirty="0" smtClean="0"/>
              <a:t>As can be seen, the DSM2 model consistently under predicts the salinity level at the gage.</a:t>
            </a:r>
          </a:p>
          <a:p>
            <a:endParaRPr lang="en-US" dirty="0"/>
          </a:p>
          <a:p>
            <a:r>
              <a:rPr lang="en-US" dirty="0" smtClean="0"/>
              <a:t>So a 100, 400, or 600 </a:t>
            </a:r>
            <a:r>
              <a:rPr lang="en-US" dirty="0" err="1" smtClean="0"/>
              <a:t>uS</a:t>
            </a:r>
            <a:r>
              <a:rPr lang="en-US" dirty="0" smtClean="0"/>
              <a:t>/cm increase in Salinity is a significant degradation in water quality, and will increase the amount of time that the project is in non-compliance with D-1641.</a:t>
            </a:r>
            <a:endParaRPr lang="en-US" dirty="0"/>
          </a:p>
        </p:txBody>
      </p:sp>
      <p:sp>
        <p:nvSpPr>
          <p:cNvPr id="4" name="Slide Number Placeholder 3"/>
          <p:cNvSpPr>
            <a:spLocks noGrp="1"/>
          </p:cNvSpPr>
          <p:nvPr>
            <p:ph type="sldNum" sz="quarter" idx="10"/>
          </p:nvPr>
        </p:nvSpPr>
        <p:spPr/>
        <p:txBody>
          <a:bodyPr/>
          <a:lstStyle/>
          <a:p>
            <a:fld id="{EEF7F414-B6FA-49BB-9427-253542FA19A9}" type="slidenum">
              <a:rPr lang="en-US" smtClean="0"/>
              <a:t>23</a:t>
            </a:fld>
            <a:endParaRPr lang="en-US" dirty="0"/>
          </a:p>
        </p:txBody>
      </p:sp>
    </p:spTree>
    <p:extLst>
      <p:ext uri="{BB962C8B-B14F-4D97-AF65-F5344CB8AC3E}">
        <p14:creationId xmlns:p14="http://schemas.microsoft.com/office/powerpoint/2010/main" val="26556885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evaluation of the WaterFix scenarios was conducted to determine the effect on the stage in the river downstream of the NDD’s.</a:t>
            </a:r>
          </a:p>
          <a:p>
            <a:endParaRPr lang="en-US" dirty="0"/>
          </a:p>
          <a:p>
            <a:r>
              <a:rPr lang="en-US" dirty="0" smtClean="0"/>
              <a:t>The DSM2 model output for WaterFix scenario B1 was compared to the NAA for three locations downstream of the NDD.</a:t>
            </a:r>
          </a:p>
          <a:p>
            <a:endParaRPr lang="en-US" dirty="0"/>
          </a:p>
          <a:p>
            <a:r>
              <a:rPr lang="en-US" dirty="0" smtClean="0"/>
              <a:t>A site was selected immediately downstream of the diversion, one 3 miles downstream of the diversion, and a location 9 miles downstream of the diversion.</a:t>
            </a:r>
          </a:p>
          <a:p>
            <a:endParaRPr lang="en-US" dirty="0"/>
          </a:p>
          <a:p>
            <a:r>
              <a:rPr lang="en-US" dirty="0" smtClean="0"/>
              <a:t>The 15-minute DSM2 output was averaged so that the high and low tides were averaged together for the day.</a:t>
            </a:r>
          </a:p>
          <a:p>
            <a:endParaRPr lang="en-US" dirty="0"/>
          </a:p>
          <a:p>
            <a:r>
              <a:rPr lang="en-US" dirty="0" smtClean="0"/>
              <a:t>Then the Daily stage for the B1 scenario was subtracted from the NAA and plotted up for the 16 year period for the DSM2 run.</a:t>
            </a:r>
          </a:p>
          <a:p>
            <a:endParaRPr lang="en-US" dirty="0"/>
          </a:p>
          <a:p>
            <a:r>
              <a:rPr lang="en-US" dirty="0" smtClean="0"/>
              <a:t>This first plot show the change in stage immediately downstream of the NDD.  As can be seen, the water level can drop over 4 feet for this scenario.  At this location in September of 84, the water level stayed depressed between 2 feet and 4 feet for over 20 days.  The drop in water level was often not a short term response to the pumping. </a:t>
            </a:r>
            <a:endParaRPr lang="en-US" dirty="0"/>
          </a:p>
        </p:txBody>
      </p:sp>
      <p:sp>
        <p:nvSpPr>
          <p:cNvPr id="4" name="Slide Number Placeholder 3"/>
          <p:cNvSpPr>
            <a:spLocks noGrp="1"/>
          </p:cNvSpPr>
          <p:nvPr>
            <p:ph type="sldNum" sz="quarter" idx="10"/>
          </p:nvPr>
        </p:nvSpPr>
        <p:spPr/>
        <p:txBody>
          <a:bodyPr/>
          <a:lstStyle/>
          <a:p>
            <a:fld id="{EEF7F414-B6FA-49BB-9427-253542FA19A9}" type="slidenum">
              <a:rPr lang="en-US" smtClean="0"/>
              <a:t>24</a:t>
            </a:fld>
            <a:endParaRPr lang="en-US" dirty="0"/>
          </a:p>
        </p:txBody>
      </p:sp>
    </p:spTree>
    <p:extLst>
      <p:ext uri="{BB962C8B-B14F-4D97-AF65-F5344CB8AC3E}">
        <p14:creationId xmlns:p14="http://schemas.microsoft.com/office/powerpoint/2010/main" val="9589903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the water level stage change 3 miles downstream from the NDD’s</a:t>
            </a:r>
          </a:p>
          <a:p>
            <a:endParaRPr lang="en-US" dirty="0"/>
          </a:p>
          <a:p>
            <a:r>
              <a:rPr lang="en-US" dirty="0" smtClean="0"/>
              <a:t>As you can see, the water level was not lowered as much as immediately downstream of the diversions.  The maximum water level decrease went from -4.1 ft. to -3.7 ft.</a:t>
            </a:r>
          </a:p>
          <a:p>
            <a:endParaRPr lang="en-US" dirty="0"/>
          </a:p>
          <a:p>
            <a:endParaRPr lang="en-US" dirty="0"/>
          </a:p>
        </p:txBody>
      </p:sp>
      <p:sp>
        <p:nvSpPr>
          <p:cNvPr id="4" name="Slide Number Placeholder 3"/>
          <p:cNvSpPr>
            <a:spLocks noGrp="1"/>
          </p:cNvSpPr>
          <p:nvPr>
            <p:ph type="sldNum" sz="quarter" idx="10"/>
          </p:nvPr>
        </p:nvSpPr>
        <p:spPr/>
        <p:txBody>
          <a:bodyPr/>
          <a:lstStyle/>
          <a:p>
            <a:fld id="{EEF7F414-B6FA-49BB-9427-253542FA19A9}" type="slidenum">
              <a:rPr lang="en-US" smtClean="0"/>
              <a:t>25</a:t>
            </a:fld>
            <a:endParaRPr lang="en-US" dirty="0"/>
          </a:p>
        </p:txBody>
      </p:sp>
    </p:spTree>
    <p:extLst>
      <p:ext uri="{BB962C8B-B14F-4D97-AF65-F5344CB8AC3E}">
        <p14:creationId xmlns:p14="http://schemas.microsoft.com/office/powerpoint/2010/main" val="21672505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plot shows the water level change 9 miles downstream of the NDD’s</a:t>
            </a:r>
          </a:p>
          <a:p>
            <a:endParaRPr lang="en-US" dirty="0"/>
          </a:p>
          <a:p>
            <a:r>
              <a:rPr lang="en-US" dirty="0" smtClean="0"/>
              <a:t>At this location, the maximum drawdown went from -4.1 immediately downstream of the diversion to only -2.9 ft. 9 miles downstream of the diversion</a:t>
            </a:r>
          </a:p>
          <a:p>
            <a:endParaRPr lang="en-US" dirty="0"/>
          </a:p>
          <a:p>
            <a:endParaRPr lang="en-US" dirty="0" smtClean="0"/>
          </a:p>
          <a:p>
            <a:r>
              <a:rPr lang="en-US" dirty="0" smtClean="0"/>
              <a:t>It is important to note that the reduction in water level that was presented by the Petitioners was based on averaging the difference over all 16 years, so wet years and dry years are averaged together.  Using Petitioners procedure, the average water level drop is only about -0.3 ft.</a:t>
            </a:r>
          </a:p>
          <a:p>
            <a:endParaRPr lang="en-US" dirty="0"/>
          </a:p>
          <a:p>
            <a:r>
              <a:rPr lang="en-US" dirty="0" smtClean="0"/>
              <a:t>This type of averaging, used consistently by the Petitioners, masks out the high and low values of the variable that you are looking at.</a:t>
            </a:r>
          </a:p>
          <a:p>
            <a:endParaRPr lang="en-US" dirty="0"/>
          </a:p>
          <a:p>
            <a:r>
              <a:rPr lang="en-US" dirty="0" smtClean="0"/>
              <a:t>In the case of river stage, it completely covers up the fact that the water level can be lowered between 2 and 4 feet below the NAA, sometimes for weeks at a time. </a:t>
            </a:r>
          </a:p>
          <a:p>
            <a:endParaRPr lang="en-US" dirty="0"/>
          </a:p>
          <a:p>
            <a:r>
              <a:rPr lang="en-US" dirty="0" smtClean="0"/>
              <a:t>That much of a water level drop could impact the intake pipes of water diverters along the river.</a:t>
            </a:r>
            <a:endParaRPr lang="en-US" dirty="0"/>
          </a:p>
        </p:txBody>
      </p:sp>
      <p:sp>
        <p:nvSpPr>
          <p:cNvPr id="4" name="Slide Number Placeholder 3"/>
          <p:cNvSpPr>
            <a:spLocks noGrp="1"/>
          </p:cNvSpPr>
          <p:nvPr>
            <p:ph type="sldNum" sz="quarter" idx="10"/>
          </p:nvPr>
        </p:nvSpPr>
        <p:spPr/>
        <p:txBody>
          <a:bodyPr/>
          <a:lstStyle/>
          <a:p>
            <a:fld id="{EEF7F414-B6FA-49BB-9427-253542FA19A9}" type="slidenum">
              <a:rPr lang="en-US" smtClean="0"/>
              <a:t>26</a:t>
            </a:fld>
            <a:endParaRPr lang="en-US" dirty="0"/>
          </a:p>
        </p:txBody>
      </p:sp>
    </p:spTree>
    <p:extLst>
      <p:ext uri="{BB962C8B-B14F-4D97-AF65-F5344CB8AC3E}">
        <p14:creationId xmlns:p14="http://schemas.microsoft.com/office/powerpoint/2010/main" val="33132188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0650" y="531813"/>
            <a:ext cx="4181475" cy="3136900"/>
          </a:xfrm>
        </p:spPr>
      </p:sp>
      <p:sp>
        <p:nvSpPr>
          <p:cNvPr id="3" name="Notes Placeholder 2"/>
          <p:cNvSpPr>
            <a:spLocks noGrp="1"/>
          </p:cNvSpPr>
          <p:nvPr>
            <p:ph type="body" idx="1"/>
          </p:nvPr>
        </p:nvSpPr>
        <p:spPr>
          <a:xfrm>
            <a:off x="701040" y="4473891"/>
            <a:ext cx="5608320" cy="3978545"/>
          </a:xfrm>
        </p:spPr>
        <p:txBody>
          <a:bodyPr/>
          <a:lstStyle/>
          <a:p>
            <a:r>
              <a:rPr lang="en-US" dirty="0" smtClean="0"/>
              <a:t>Here is a probability plot that shows the probability of achieving a specific drop in water level for scenario B1 Immediately below the NDD’s</a:t>
            </a:r>
          </a:p>
          <a:p>
            <a:endParaRPr lang="en-US" dirty="0"/>
          </a:p>
          <a:p>
            <a:r>
              <a:rPr lang="en-US" dirty="0" smtClean="0"/>
              <a:t>as can be seen in the plot, there is a 90% chance that the river stage drop will be less that 1 ft.,</a:t>
            </a:r>
          </a:p>
          <a:p>
            <a:endParaRPr lang="en-US" dirty="0"/>
          </a:p>
          <a:p>
            <a:r>
              <a:rPr lang="en-US" dirty="0" smtClean="0"/>
              <a:t>Which conversely corresponds to a 10% chance that the river stage drop will be greater than 1 ft.</a:t>
            </a:r>
          </a:p>
          <a:p>
            <a:endParaRPr lang="en-US" dirty="0"/>
          </a:p>
          <a:p>
            <a:r>
              <a:rPr lang="en-US" dirty="0" smtClean="0"/>
              <a:t>That corresponds to 36 days out of each year the river stage drop will be greater than 1 ft., and 109 days out of each year the water level will be 0.5 ft. lower than the NAA.</a:t>
            </a:r>
          </a:p>
          <a:p>
            <a:endParaRPr lang="en-US" dirty="0"/>
          </a:p>
          <a:p>
            <a:r>
              <a:rPr lang="en-US" dirty="0" smtClean="0"/>
              <a:t>The shaded areas in the graph roughly correspond to the amount of time that the river stage will be above or below the NAA.  As can be seen by the area shaded red vs the area shaded blue, that the river will spend a lot more time depressed below the NAA than it will spend above the NAA.</a:t>
            </a:r>
            <a:endParaRPr lang="en-US" dirty="0"/>
          </a:p>
        </p:txBody>
      </p:sp>
      <p:sp>
        <p:nvSpPr>
          <p:cNvPr id="4" name="Slide Number Placeholder 3"/>
          <p:cNvSpPr>
            <a:spLocks noGrp="1"/>
          </p:cNvSpPr>
          <p:nvPr>
            <p:ph type="sldNum" sz="quarter" idx="10"/>
          </p:nvPr>
        </p:nvSpPr>
        <p:spPr/>
        <p:txBody>
          <a:bodyPr/>
          <a:lstStyle/>
          <a:p>
            <a:fld id="{EEF7F414-B6FA-49BB-9427-253542FA19A9}" type="slidenum">
              <a:rPr lang="en-US" smtClean="0"/>
              <a:t>27</a:t>
            </a:fld>
            <a:endParaRPr lang="en-US" dirty="0"/>
          </a:p>
        </p:txBody>
      </p:sp>
    </p:spTree>
    <p:extLst>
      <p:ext uri="{BB962C8B-B14F-4D97-AF65-F5344CB8AC3E}">
        <p14:creationId xmlns:p14="http://schemas.microsoft.com/office/powerpoint/2010/main" val="20200766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1"/>
            <a:ext cx="5608320" cy="3955493"/>
          </a:xfrm>
        </p:spPr>
        <p:txBody>
          <a:bodyPr/>
          <a:lstStyle/>
          <a:p>
            <a:r>
              <a:rPr lang="en-US" dirty="0" smtClean="0"/>
              <a:t>Another analysis of the WaterFix scenarios that was conducted was an evaluation</a:t>
            </a:r>
          </a:p>
          <a:p>
            <a:r>
              <a:rPr lang="en-US" dirty="0" smtClean="0"/>
              <a:t>of the flushing flow moving through Old and Middle Rivers.</a:t>
            </a:r>
          </a:p>
          <a:p>
            <a:endParaRPr lang="en-US" dirty="0"/>
          </a:p>
          <a:p>
            <a:r>
              <a:rPr lang="en-US" dirty="0" smtClean="0"/>
              <a:t>The flushing flow has been calculated as the net positive flow moving out of the two rivers over a fixed time period.</a:t>
            </a:r>
          </a:p>
          <a:p>
            <a:endParaRPr lang="en-US" dirty="0"/>
          </a:p>
          <a:p>
            <a:r>
              <a:rPr lang="en-US" dirty="0" smtClean="0"/>
              <a:t>The Dry Year 1977 was used for this analysis.</a:t>
            </a:r>
          </a:p>
          <a:p>
            <a:endParaRPr lang="en-US" dirty="0"/>
          </a:p>
          <a:p>
            <a:r>
              <a:rPr lang="en-US" dirty="0" smtClean="0"/>
              <a:t>The change in flushing flow for each of the 4 water fix scenarios as compared to the NAA was computed.</a:t>
            </a:r>
          </a:p>
          <a:p>
            <a:endParaRPr lang="en-US" dirty="0"/>
          </a:p>
          <a:p>
            <a:r>
              <a:rPr lang="en-US" dirty="0" smtClean="0"/>
              <a:t>The results showed a reduction in flushing flow for all scenarios except B1 in Old River.</a:t>
            </a:r>
          </a:p>
          <a:p>
            <a:endParaRPr lang="en-US" dirty="0"/>
          </a:p>
          <a:p>
            <a:r>
              <a:rPr lang="en-US" dirty="0" smtClean="0"/>
              <a:t>B2 has the largest reduction, due to the increased closure of the Old River at Head structure.</a:t>
            </a:r>
          </a:p>
          <a:p>
            <a:endParaRPr lang="en-US" dirty="0"/>
          </a:p>
          <a:p>
            <a:r>
              <a:rPr lang="en-US" dirty="0" smtClean="0"/>
              <a:t>This net reduction in flow will have a direct effect on the build up of nutrients in the south Delta and longer residence time will also allow the temperature to increase. </a:t>
            </a:r>
            <a:endParaRPr lang="en-US" dirty="0"/>
          </a:p>
        </p:txBody>
      </p:sp>
      <p:sp>
        <p:nvSpPr>
          <p:cNvPr id="4" name="Slide Number Placeholder 3"/>
          <p:cNvSpPr>
            <a:spLocks noGrp="1"/>
          </p:cNvSpPr>
          <p:nvPr>
            <p:ph type="sldNum" sz="quarter" idx="10"/>
          </p:nvPr>
        </p:nvSpPr>
        <p:spPr/>
        <p:txBody>
          <a:bodyPr/>
          <a:lstStyle/>
          <a:p>
            <a:fld id="{EEF7F414-B6FA-49BB-9427-253542FA19A9}" type="slidenum">
              <a:rPr lang="en-US" smtClean="0"/>
              <a:t>28</a:t>
            </a:fld>
            <a:endParaRPr lang="en-US" dirty="0"/>
          </a:p>
        </p:txBody>
      </p:sp>
    </p:spTree>
    <p:extLst>
      <p:ext uri="{BB962C8B-B14F-4D97-AF65-F5344CB8AC3E}">
        <p14:creationId xmlns:p14="http://schemas.microsoft.com/office/powerpoint/2010/main" val="10350598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Conclusions</a:t>
            </a:r>
          </a:p>
          <a:p>
            <a:endParaRPr lang="en-US" dirty="0"/>
          </a:p>
          <a:p>
            <a:pPr marL="228600" indent="-228600">
              <a:buAutoNum type="arabicPeriod"/>
            </a:pPr>
            <a:r>
              <a:rPr lang="en-US" dirty="0" smtClean="0"/>
              <a:t>Increase in Salinity</a:t>
            </a:r>
          </a:p>
          <a:p>
            <a:pPr marL="228600" indent="-228600">
              <a:buAutoNum type="arabicPeriod"/>
            </a:pPr>
            <a:endParaRPr lang="en-US" dirty="0" smtClean="0"/>
          </a:p>
          <a:p>
            <a:pPr marL="228600" indent="-228600">
              <a:buAutoNum type="arabicPeriod"/>
            </a:pPr>
            <a:endParaRPr lang="en-US" dirty="0"/>
          </a:p>
          <a:p>
            <a:pPr marL="228600" indent="-228600">
              <a:buAutoNum type="arabicPeriod"/>
            </a:pPr>
            <a:r>
              <a:rPr lang="en-US" dirty="0" smtClean="0"/>
              <a:t>The Averaging used by the Petitioners masks the true increase in salinity.</a:t>
            </a:r>
          </a:p>
          <a:p>
            <a:pPr marL="228600" indent="-228600">
              <a:buAutoNum type="arabicPeriod"/>
            </a:pPr>
            <a:endParaRPr lang="en-US" dirty="0" smtClean="0"/>
          </a:p>
          <a:p>
            <a:pPr marL="228600" indent="-228600">
              <a:buAutoNum type="arabicPeriod"/>
            </a:pPr>
            <a:endParaRPr lang="en-US" dirty="0"/>
          </a:p>
          <a:p>
            <a:pPr marL="228600" indent="-228600">
              <a:buAutoNum type="arabicPeriod"/>
            </a:pPr>
            <a:r>
              <a:rPr lang="en-US" dirty="0" smtClean="0"/>
              <a:t>The salinity will increase over 50% of the time for all </a:t>
            </a:r>
            <a:r>
              <a:rPr lang="en-US" dirty="0" err="1" smtClean="0"/>
              <a:t>waterfix</a:t>
            </a:r>
            <a:r>
              <a:rPr lang="en-US" dirty="0" smtClean="0"/>
              <a:t> scenarios.</a:t>
            </a:r>
            <a:endParaRPr lang="en-US" dirty="0"/>
          </a:p>
        </p:txBody>
      </p:sp>
      <p:sp>
        <p:nvSpPr>
          <p:cNvPr id="4" name="Slide Number Placeholder 3"/>
          <p:cNvSpPr>
            <a:spLocks noGrp="1"/>
          </p:cNvSpPr>
          <p:nvPr>
            <p:ph type="sldNum" sz="quarter" idx="10"/>
          </p:nvPr>
        </p:nvSpPr>
        <p:spPr/>
        <p:txBody>
          <a:bodyPr/>
          <a:lstStyle/>
          <a:p>
            <a:fld id="{EEF7F414-B6FA-49BB-9427-253542FA19A9}" type="slidenum">
              <a:rPr lang="en-US" smtClean="0"/>
              <a:t>29</a:t>
            </a:fld>
            <a:endParaRPr lang="en-US" dirty="0"/>
          </a:p>
        </p:txBody>
      </p:sp>
    </p:spTree>
    <p:extLst>
      <p:ext uri="{BB962C8B-B14F-4D97-AF65-F5344CB8AC3E}">
        <p14:creationId xmlns:p14="http://schemas.microsoft.com/office/powerpoint/2010/main" val="22982770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In order to evaluate the impacts that may be generated by the Project, I looked at the hydrodynamics and flow conditions through the Delta for each of the Water Fix Scenarios.</a:t>
            </a:r>
          </a:p>
          <a:p>
            <a:endParaRPr lang="en-US" dirty="0"/>
          </a:p>
          <a:p>
            <a:r>
              <a:rPr lang="en-US" dirty="0" smtClean="0"/>
              <a:t>The DSM 2 hydrodynamic model for the Delta was used model the flow conditions of the WaterFix Scenarios.</a:t>
            </a:r>
          </a:p>
          <a:p>
            <a:endParaRPr lang="en-US" dirty="0"/>
          </a:p>
          <a:p>
            <a:r>
              <a:rPr lang="en-US" dirty="0" smtClean="0"/>
              <a:t>The flow conditions for the 4 proposed scenarios were modeled by using the model scenarios that were uploaded by the petitioners to the Board Hearing site.</a:t>
            </a:r>
          </a:p>
          <a:p>
            <a:endParaRPr lang="en-US" dirty="0"/>
          </a:p>
          <a:p>
            <a:endParaRPr lang="en-US" dirty="0" smtClean="0"/>
          </a:p>
          <a:p>
            <a:r>
              <a:rPr lang="en-US" dirty="0" smtClean="0"/>
              <a:t>In this analysis I evaluated the changes in flow patterns into, through, and out of the Delta for each of the proposed WaterFix Scenarios, </a:t>
            </a:r>
          </a:p>
          <a:p>
            <a:endParaRPr lang="en-US" dirty="0"/>
          </a:p>
          <a:p>
            <a:endParaRPr lang="en-US" dirty="0" smtClean="0"/>
          </a:p>
          <a:p>
            <a:r>
              <a:rPr lang="en-US" dirty="0" smtClean="0"/>
              <a:t>and along with the changes to the hydrodynamics in the Delta, we evaluated the changes in Salinity, River Stage and Residence Time that would be generated by those changes in flow into, through, and out of the Delta.</a:t>
            </a:r>
          </a:p>
          <a:p>
            <a:endParaRPr lang="en-US" dirty="0"/>
          </a:p>
          <a:p>
            <a:endParaRPr lang="en-US" dirty="0" smtClean="0"/>
          </a:p>
          <a:p>
            <a:r>
              <a:rPr lang="en-US" dirty="0" smtClean="0"/>
              <a:t>The changes were evaluated by comparing the </a:t>
            </a:r>
            <a:r>
              <a:rPr lang="en-US" dirty="0" err="1" smtClean="0"/>
              <a:t>waterfix</a:t>
            </a:r>
            <a:r>
              <a:rPr lang="en-US" dirty="0" smtClean="0"/>
              <a:t> scenarios to the No Action Alternative that has been proposed by the petitioners.</a:t>
            </a:r>
          </a:p>
          <a:p>
            <a:endParaRPr lang="en-US" dirty="0"/>
          </a:p>
          <a:p>
            <a:endParaRPr lang="en-US" dirty="0"/>
          </a:p>
        </p:txBody>
      </p:sp>
      <p:sp>
        <p:nvSpPr>
          <p:cNvPr id="4" name="Slide Number Placeholder 3"/>
          <p:cNvSpPr>
            <a:spLocks noGrp="1"/>
          </p:cNvSpPr>
          <p:nvPr>
            <p:ph type="sldNum" sz="quarter" idx="10"/>
          </p:nvPr>
        </p:nvSpPr>
        <p:spPr/>
        <p:txBody>
          <a:bodyPr/>
          <a:lstStyle/>
          <a:p>
            <a:fld id="{EEF7F414-B6FA-49BB-9427-253542FA19A9}" type="slidenum">
              <a:rPr lang="en-US" smtClean="0"/>
              <a:t>3</a:t>
            </a:fld>
            <a:endParaRPr lang="en-US" dirty="0"/>
          </a:p>
        </p:txBody>
      </p:sp>
    </p:spTree>
    <p:extLst>
      <p:ext uri="{BB962C8B-B14F-4D97-AF65-F5344CB8AC3E}">
        <p14:creationId xmlns:p14="http://schemas.microsoft.com/office/powerpoint/2010/main" val="36573589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Stage</a:t>
            </a:r>
          </a:p>
          <a:p>
            <a:endParaRPr lang="en-US" dirty="0"/>
          </a:p>
          <a:p>
            <a:pPr marL="228600" indent="-228600">
              <a:buAutoNum type="arabicPeriod"/>
            </a:pPr>
            <a:r>
              <a:rPr lang="en-US" dirty="0" smtClean="0"/>
              <a:t>The project will have an impact on the water level downstream of the diversion points</a:t>
            </a:r>
          </a:p>
          <a:p>
            <a:pPr marL="228600" indent="-228600">
              <a:buAutoNum type="arabicPeriod"/>
            </a:pPr>
            <a:endParaRPr lang="en-US" dirty="0"/>
          </a:p>
          <a:p>
            <a:pPr marL="228600" indent="-228600">
              <a:buAutoNum type="arabicPeriod"/>
            </a:pPr>
            <a:r>
              <a:rPr lang="en-US" dirty="0" smtClean="0"/>
              <a:t>The calculation of the water level change by the Petitioners, averages in the wet and dry years over the 16 year period, so masks out the true level change.</a:t>
            </a:r>
          </a:p>
          <a:p>
            <a:pPr marL="228600" indent="-228600">
              <a:buAutoNum type="arabicPeriod"/>
            </a:pPr>
            <a:endParaRPr lang="en-US" dirty="0"/>
          </a:p>
          <a:p>
            <a:pPr marL="228600" indent="-228600">
              <a:buAutoNum type="arabicPeriod"/>
            </a:pPr>
            <a:r>
              <a:rPr lang="en-US" dirty="0" smtClean="0"/>
              <a:t>The lowering of the river stage can stay down for weeks or months through the year.  It is not a short term transient phenomena.</a:t>
            </a:r>
            <a:endParaRPr lang="en-US" dirty="0"/>
          </a:p>
        </p:txBody>
      </p:sp>
      <p:sp>
        <p:nvSpPr>
          <p:cNvPr id="4" name="Slide Number Placeholder 3"/>
          <p:cNvSpPr>
            <a:spLocks noGrp="1"/>
          </p:cNvSpPr>
          <p:nvPr>
            <p:ph type="sldNum" sz="quarter" idx="10"/>
          </p:nvPr>
        </p:nvSpPr>
        <p:spPr/>
        <p:txBody>
          <a:bodyPr/>
          <a:lstStyle/>
          <a:p>
            <a:fld id="{EEF7F414-B6FA-49BB-9427-253542FA19A9}" type="slidenum">
              <a:rPr lang="en-US" smtClean="0"/>
              <a:t>30</a:t>
            </a:fld>
            <a:endParaRPr lang="en-US" dirty="0"/>
          </a:p>
        </p:txBody>
      </p:sp>
    </p:spTree>
    <p:extLst>
      <p:ext uri="{BB962C8B-B14F-4D97-AF65-F5344CB8AC3E}">
        <p14:creationId xmlns:p14="http://schemas.microsoft.com/office/powerpoint/2010/main" val="14299237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residence time for water in the Old and Middle rivers will increase over all scenarios except B1 in Old River, where it will have a 4% increase.</a:t>
            </a:r>
          </a:p>
          <a:p>
            <a:endParaRPr lang="en-US" dirty="0"/>
          </a:p>
          <a:p>
            <a:r>
              <a:rPr lang="en-US" dirty="0" smtClean="0"/>
              <a:t>The enhanced Old River at Head closure in Scenario B2 will have a dramatic effect on increasing the residence time in Old and Middle Rivers.</a:t>
            </a:r>
          </a:p>
          <a:p>
            <a:endParaRPr lang="en-US" dirty="0"/>
          </a:p>
          <a:p>
            <a:r>
              <a:rPr lang="en-US" dirty="0" smtClean="0"/>
              <a:t>Any increase in the residence time will have an adverse effect on the water temperature, and the accumulation of nutrients. </a:t>
            </a:r>
          </a:p>
          <a:p>
            <a:endParaRPr lang="en-US" dirty="0"/>
          </a:p>
          <a:p>
            <a:r>
              <a:rPr lang="en-US" dirty="0" smtClean="0"/>
              <a:t>Temperature and nutrient accumulation in the water are two strong driving forces behind algal growth.</a:t>
            </a:r>
            <a:endParaRPr lang="en-US" dirty="0"/>
          </a:p>
        </p:txBody>
      </p:sp>
      <p:sp>
        <p:nvSpPr>
          <p:cNvPr id="4" name="Slide Number Placeholder 3"/>
          <p:cNvSpPr>
            <a:spLocks noGrp="1"/>
          </p:cNvSpPr>
          <p:nvPr>
            <p:ph type="sldNum" sz="quarter" idx="10"/>
          </p:nvPr>
        </p:nvSpPr>
        <p:spPr/>
        <p:txBody>
          <a:bodyPr/>
          <a:lstStyle/>
          <a:p>
            <a:fld id="{EEF7F414-B6FA-49BB-9427-253542FA19A9}" type="slidenum">
              <a:rPr lang="en-US" smtClean="0"/>
              <a:t>31</a:t>
            </a:fld>
            <a:endParaRPr lang="en-US" dirty="0"/>
          </a:p>
        </p:txBody>
      </p:sp>
    </p:spTree>
    <p:extLst>
      <p:ext uri="{BB962C8B-B14F-4D97-AF65-F5344CB8AC3E}">
        <p14:creationId xmlns:p14="http://schemas.microsoft.com/office/powerpoint/2010/main" val="13073953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3992014"/>
          </a:xfrm>
        </p:spPr>
        <p:txBody>
          <a:bodyPr/>
          <a:lstStyle/>
          <a:p>
            <a:r>
              <a:rPr lang="en-US" dirty="0" smtClean="0"/>
              <a:t>The CWF project consists of several different components</a:t>
            </a:r>
          </a:p>
          <a:p>
            <a:endParaRPr lang="en-US" dirty="0"/>
          </a:p>
          <a:p>
            <a:r>
              <a:rPr lang="en-US" dirty="0" smtClean="0"/>
              <a:t>There will be three new diversions placed along the Sacramento River at the North end of the Delta.  These diversion points will discharge into an intermediate forebay downstream of the diversions.</a:t>
            </a:r>
          </a:p>
          <a:p>
            <a:endParaRPr lang="en-US" dirty="0"/>
          </a:p>
          <a:p>
            <a:r>
              <a:rPr lang="en-US" dirty="0" smtClean="0"/>
              <a:t>From the forebay, the diverted water will be conveyed through 2- 42’ </a:t>
            </a:r>
            <a:r>
              <a:rPr lang="en-US" dirty="0" err="1" smtClean="0"/>
              <a:t>Dia</a:t>
            </a:r>
            <a:r>
              <a:rPr lang="en-US" dirty="0" smtClean="0"/>
              <a:t> parallel tunnels roughly 9 miles to the enhanced Clifton Court Forebay.</a:t>
            </a:r>
          </a:p>
          <a:p>
            <a:endParaRPr lang="en-US" dirty="0"/>
          </a:p>
          <a:p>
            <a:r>
              <a:rPr lang="en-US" dirty="0" smtClean="0"/>
              <a:t>The </a:t>
            </a:r>
            <a:r>
              <a:rPr lang="en-US" dirty="0" err="1" smtClean="0"/>
              <a:t>petitioneers</a:t>
            </a:r>
            <a:r>
              <a:rPr lang="en-US" dirty="0" smtClean="0"/>
              <a:t> are proposing 4 scenarios to encompass the potential operations of the project, and a No Action Alternative to represent the Delta without the project in place.</a:t>
            </a:r>
          </a:p>
          <a:p>
            <a:endParaRPr lang="en-US" dirty="0"/>
          </a:p>
          <a:p>
            <a:r>
              <a:rPr lang="en-US" dirty="0" smtClean="0"/>
              <a:t>The scenarios represent a range of operations that have been characterized by the petitioners as ranging from a low delta export boundary B1 to a high Delta Export Boundary B2.  The scenarios H3 and H4 represent intermediate conditions between those two Delta Export Boundaries.</a:t>
            </a:r>
          </a:p>
          <a:p>
            <a:endParaRPr lang="en-US" dirty="0"/>
          </a:p>
          <a:p>
            <a:r>
              <a:rPr lang="en-US" dirty="0" smtClean="0"/>
              <a:t>It should be noted that the two boundaries, which represent the Delta Export Extremes, do not necessarily represent the high and low range of Delta Impacts.</a:t>
            </a:r>
            <a:endParaRPr lang="en-US" dirty="0"/>
          </a:p>
        </p:txBody>
      </p:sp>
      <p:sp>
        <p:nvSpPr>
          <p:cNvPr id="4" name="Slide Number Placeholder 3"/>
          <p:cNvSpPr>
            <a:spLocks noGrp="1"/>
          </p:cNvSpPr>
          <p:nvPr>
            <p:ph type="sldNum" sz="quarter" idx="10"/>
          </p:nvPr>
        </p:nvSpPr>
        <p:spPr/>
        <p:txBody>
          <a:bodyPr/>
          <a:lstStyle/>
          <a:p>
            <a:fld id="{EEF7F414-B6FA-49BB-9427-253542FA19A9}" type="slidenum">
              <a:rPr lang="en-US" smtClean="0"/>
              <a:t>4</a:t>
            </a:fld>
            <a:endParaRPr lang="en-US" dirty="0"/>
          </a:p>
        </p:txBody>
      </p:sp>
    </p:spTree>
    <p:extLst>
      <p:ext uri="{BB962C8B-B14F-4D97-AF65-F5344CB8AC3E}">
        <p14:creationId xmlns:p14="http://schemas.microsoft.com/office/powerpoint/2010/main" val="29728028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4300" y="534988"/>
            <a:ext cx="4181475" cy="3136900"/>
          </a:xfrm>
        </p:spPr>
      </p:sp>
      <p:sp>
        <p:nvSpPr>
          <p:cNvPr id="3" name="Notes Placeholder 2"/>
          <p:cNvSpPr>
            <a:spLocks noGrp="1"/>
          </p:cNvSpPr>
          <p:nvPr>
            <p:ph type="body" idx="1"/>
          </p:nvPr>
        </p:nvSpPr>
        <p:spPr>
          <a:xfrm>
            <a:off x="701040" y="4058292"/>
            <a:ext cx="5608320" cy="4551452"/>
          </a:xfrm>
        </p:spPr>
        <p:txBody>
          <a:bodyPr/>
          <a:lstStyle/>
          <a:p>
            <a:r>
              <a:rPr lang="en-US" dirty="0" smtClean="0"/>
              <a:t>I am sure that everyone is familiar with the basic flow components to the Delta, but I thought that it would be helpful to provide a brief overview</a:t>
            </a:r>
          </a:p>
          <a:p>
            <a:endParaRPr lang="en-US" dirty="0"/>
          </a:p>
          <a:p>
            <a:r>
              <a:rPr lang="en-US" dirty="0" smtClean="0"/>
              <a:t>This figure represents a plan view of the Delta, which can be seen in the center of the graphic.</a:t>
            </a:r>
          </a:p>
          <a:p>
            <a:endParaRPr lang="en-US" dirty="0"/>
          </a:p>
          <a:p>
            <a:r>
              <a:rPr lang="en-US" dirty="0" smtClean="0"/>
              <a:t>The primary Inflow components to the Delta come from the Sacramento </a:t>
            </a:r>
            <a:r>
              <a:rPr lang="en-US" dirty="0" err="1" smtClean="0"/>
              <a:t>Riv</a:t>
            </a:r>
            <a:r>
              <a:rPr lang="en-US" dirty="0" smtClean="0"/>
              <a:t>, in the north, the San Joaquin River in the south, and miscellaneous tributaries that flow into the Delta from the west.  These components are generally of high quality, lower temperature, and lower salinity than what is in the Delta.</a:t>
            </a:r>
          </a:p>
          <a:p>
            <a:endParaRPr lang="en-US" dirty="0"/>
          </a:p>
          <a:p>
            <a:r>
              <a:rPr lang="en-US" dirty="0" smtClean="0"/>
              <a:t>There is also water that enters the Delta from the west that is driven into the Delta from an incoming tide.  The Delta see’s an incoming and outgoing tide roughly twice a day.  This incoming tidal water is generally higher in salinity than what is found in the Delta.</a:t>
            </a:r>
          </a:p>
          <a:p>
            <a:endParaRPr lang="en-US" dirty="0"/>
          </a:p>
          <a:p>
            <a:r>
              <a:rPr lang="en-US" dirty="0" smtClean="0"/>
              <a:t>It should be noted that the water that leaves the Delta in an outgoing tide is not necessarily lost.  Much of that water flows back into the Delta in the next incoming tide.</a:t>
            </a:r>
          </a:p>
          <a:p>
            <a:endParaRPr lang="en-US" dirty="0"/>
          </a:p>
          <a:p>
            <a:r>
              <a:rPr lang="en-US" dirty="0" smtClean="0"/>
              <a:t>At the southern end of the Delta are the existing CVP exports from Old River and the SWP exports from Clifton Court Forebay.</a:t>
            </a:r>
          </a:p>
          <a:p>
            <a:endParaRPr lang="en-US" dirty="0"/>
          </a:p>
          <a:p>
            <a:r>
              <a:rPr lang="en-US" dirty="0" smtClean="0"/>
              <a:t>There are other miscellaneous exports from the Delta, such as the North Bay Aqueduct, and the Contra Costa Canal, that also add to the total exports from the Delta.</a:t>
            </a:r>
          </a:p>
          <a:p>
            <a:endParaRPr lang="en-US" dirty="0"/>
          </a:p>
          <a:p>
            <a:endParaRPr lang="en-US" dirty="0" smtClean="0"/>
          </a:p>
          <a:p>
            <a:endParaRPr lang="en-US" dirty="0"/>
          </a:p>
          <a:p>
            <a:endParaRPr lang="en-US" dirty="0"/>
          </a:p>
        </p:txBody>
      </p:sp>
      <p:sp>
        <p:nvSpPr>
          <p:cNvPr id="4" name="Slide Number Placeholder 3"/>
          <p:cNvSpPr>
            <a:spLocks noGrp="1"/>
          </p:cNvSpPr>
          <p:nvPr>
            <p:ph type="sldNum" sz="quarter" idx="10"/>
          </p:nvPr>
        </p:nvSpPr>
        <p:spPr/>
        <p:txBody>
          <a:bodyPr/>
          <a:lstStyle/>
          <a:p>
            <a:fld id="{EEF7F414-B6FA-49BB-9427-253542FA19A9}" type="slidenum">
              <a:rPr lang="en-US" smtClean="0"/>
              <a:t>5</a:t>
            </a:fld>
            <a:endParaRPr lang="en-US" dirty="0"/>
          </a:p>
        </p:txBody>
      </p:sp>
    </p:spTree>
    <p:extLst>
      <p:ext uri="{BB962C8B-B14F-4D97-AF65-F5344CB8AC3E}">
        <p14:creationId xmlns:p14="http://schemas.microsoft.com/office/powerpoint/2010/main" val="8617960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of the inflows and outflows from the Delta result in the Delta becoming a Giant mixing pot of fresh and saline water entering and leaving the system. </a:t>
            </a:r>
          </a:p>
          <a:p>
            <a:endParaRPr lang="en-US" dirty="0"/>
          </a:p>
          <a:p>
            <a:r>
              <a:rPr lang="en-US" dirty="0" smtClean="0"/>
              <a:t>The relative volume of the different components and the resulting flow through the Delta has a direct impact on the water quality of the Delta</a:t>
            </a:r>
          </a:p>
          <a:p>
            <a:endParaRPr lang="en-US" dirty="0"/>
          </a:p>
          <a:p>
            <a:r>
              <a:rPr lang="en-US" dirty="0" smtClean="0"/>
              <a:t>Independent of any modeling, a simple mass balance of the Delta would show you that a change in any one of these components will have an effect on the resulting water quality. </a:t>
            </a:r>
            <a:endParaRPr lang="en-US" dirty="0"/>
          </a:p>
        </p:txBody>
      </p:sp>
      <p:sp>
        <p:nvSpPr>
          <p:cNvPr id="4" name="Slide Number Placeholder 3"/>
          <p:cNvSpPr>
            <a:spLocks noGrp="1"/>
          </p:cNvSpPr>
          <p:nvPr>
            <p:ph type="sldNum" sz="quarter" idx="10"/>
          </p:nvPr>
        </p:nvSpPr>
        <p:spPr/>
        <p:txBody>
          <a:bodyPr/>
          <a:lstStyle/>
          <a:p>
            <a:fld id="{EEF7F414-B6FA-49BB-9427-253542FA19A9}" type="slidenum">
              <a:rPr lang="en-US" smtClean="0"/>
              <a:t>6</a:t>
            </a:fld>
            <a:endParaRPr lang="en-US" dirty="0"/>
          </a:p>
        </p:txBody>
      </p:sp>
    </p:spTree>
    <p:extLst>
      <p:ext uri="{BB962C8B-B14F-4D97-AF65-F5344CB8AC3E}">
        <p14:creationId xmlns:p14="http://schemas.microsoft.com/office/powerpoint/2010/main" val="33915594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figure is a map showing the layout of the CFW components.</a:t>
            </a:r>
          </a:p>
          <a:p>
            <a:endParaRPr lang="en-US" dirty="0"/>
          </a:p>
          <a:p>
            <a:endParaRPr lang="en-US" dirty="0" smtClean="0"/>
          </a:p>
          <a:p>
            <a:r>
              <a:rPr lang="en-US" dirty="0" smtClean="0"/>
              <a:t>You can see the location of the 3 diversion points at the north end of the Delta.</a:t>
            </a:r>
          </a:p>
          <a:p>
            <a:endParaRPr lang="en-US" dirty="0"/>
          </a:p>
          <a:p>
            <a:endParaRPr lang="en-US" dirty="0" smtClean="0"/>
          </a:p>
          <a:p>
            <a:r>
              <a:rPr lang="en-US" dirty="0" smtClean="0"/>
              <a:t>The roughly 9 mile 42’ twin tunnels</a:t>
            </a:r>
          </a:p>
          <a:p>
            <a:endParaRPr lang="en-US" dirty="0"/>
          </a:p>
          <a:p>
            <a:endParaRPr lang="en-US" dirty="0" smtClean="0"/>
          </a:p>
          <a:p>
            <a:r>
              <a:rPr lang="en-US" dirty="0" smtClean="0"/>
              <a:t>And The enlarged Clifton Court Forebay.</a:t>
            </a:r>
          </a:p>
          <a:p>
            <a:endParaRPr lang="en-US" dirty="0" smtClean="0"/>
          </a:p>
          <a:p>
            <a:endParaRPr lang="en-US" dirty="0"/>
          </a:p>
          <a:p>
            <a:r>
              <a:rPr lang="en-US" dirty="0" smtClean="0"/>
              <a:t>The end result of this system is the diversion of Low Salinity, Low Temperature, clean Sacramento River water </a:t>
            </a:r>
            <a:r>
              <a:rPr lang="en-US" b="1" dirty="0" smtClean="0"/>
              <a:t>around rather than </a:t>
            </a:r>
            <a:r>
              <a:rPr lang="en-US" dirty="0" smtClean="0"/>
              <a:t>through the Delta.</a:t>
            </a:r>
            <a:endParaRPr lang="en-US" dirty="0"/>
          </a:p>
        </p:txBody>
      </p:sp>
      <p:sp>
        <p:nvSpPr>
          <p:cNvPr id="4" name="Slide Number Placeholder 3"/>
          <p:cNvSpPr>
            <a:spLocks noGrp="1"/>
          </p:cNvSpPr>
          <p:nvPr>
            <p:ph type="sldNum" sz="quarter" idx="10"/>
          </p:nvPr>
        </p:nvSpPr>
        <p:spPr/>
        <p:txBody>
          <a:bodyPr/>
          <a:lstStyle/>
          <a:p>
            <a:fld id="{EEF7F414-B6FA-49BB-9427-253542FA19A9}" type="slidenum">
              <a:rPr lang="en-US" smtClean="0"/>
              <a:t>7</a:t>
            </a:fld>
            <a:endParaRPr lang="en-US" dirty="0"/>
          </a:p>
        </p:txBody>
      </p:sp>
    </p:spTree>
    <p:extLst>
      <p:ext uri="{BB962C8B-B14F-4D97-AF65-F5344CB8AC3E}">
        <p14:creationId xmlns:p14="http://schemas.microsoft.com/office/powerpoint/2010/main" val="8706131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a:p>
            <a:r>
              <a:rPr lang="en-US" dirty="0" smtClean="0"/>
              <a:t>With all other components being roughly equal, the end result is much less fresh water to mix with the existing water in the Delta.</a:t>
            </a:r>
          </a:p>
          <a:p>
            <a:endParaRPr lang="en-US" dirty="0"/>
          </a:p>
          <a:p>
            <a:r>
              <a:rPr lang="en-US" b="1" dirty="0" smtClean="0"/>
              <a:t>The resulting question is,</a:t>
            </a:r>
          </a:p>
          <a:p>
            <a:endParaRPr lang="en-US" dirty="0"/>
          </a:p>
          <a:p>
            <a:r>
              <a:rPr lang="en-US" dirty="0" smtClean="0"/>
              <a:t>	Will the removal of this much fresh water from the Delta </a:t>
            </a:r>
          </a:p>
          <a:p>
            <a:r>
              <a:rPr lang="en-US" dirty="0"/>
              <a:t>	</a:t>
            </a:r>
            <a:r>
              <a:rPr lang="en-US" dirty="0" smtClean="0"/>
              <a:t>have any effect on Delta water quality?</a:t>
            </a:r>
          </a:p>
          <a:p>
            <a:endParaRPr lang="en-US" dirty="0"/>
          </a:p>
          <a:p>
            <a:endParaRPr lang="en-US" dirty="0"/>
          </a:p>
        </p:txBody>
      </p:sp>
      <p:sp>
        <p:nvSpPr>
          <p:cNvPr id="4" name="Slide Number Placeholder 3"/>
          <p:cNvSpPr>
            <a:spLocks noGrp="1"/>
          </p:cNvSpPr>
          <p:nvPr>
            <p:ph type="sldNum" sz="quarter" idx="10"/>
          </p:nvPr>
        </p:nvSpPr>
        <p:spPr/>
        <p:txBody>
          <a:bodyPr/>
          <a:lstStyle/>
          <a:p>
            <a:fld id="{EEF7F414-B6FA-49BB-9427-253542FA19A9}" type="slidenum">
              <a:rPr lang="en-US" smtClean="0"/>
              <a:t>8</a:t>
            </a:fld>
            <a:endParaRPr lang="en-US" dirty="0"/>
          </a:p>
        </p:txBody>
      </p:sp>
    </p:spTree>
    <p:extLst>
      <p:ext uri="{BB962C8B-B14F-4D97-AF65-F5344CB8AC3E}">
        <p14:creationId xmlns:p14="http://schemas.microsoft.com/office/powerpoint/2010/main" val="3559409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1"/>
            <a:ext cx="5608320" cy="4074207"/>
          </a:xfrm>
        </p:spPr>
        <p:txBody>
          <a:bodyPr/>
          <a:lstStyle/>
          <a:p>
            <a:r>
              <a:rPr lang="en-US" dirty="0" smtClean="0"/>
              <a:t>To try and answer that question, I wanted to model the actual water movement through the Delta and determine if removing fresh water from the system will impact water quality</a:t>
            </a:r>
          </a:p>
          <a:p>
            <a:endParaRPr lang="en-US" dirty="0"/>
          </a:p>
          <a:p>
            <a:r>
              <a:rPr lang="en-US" dirty="0" smtClean="0"/>
              <a:t>We used the existing DSM 2 models that were uploaded by the petitioners to evaluate the impact of each of the scenarios as compared to the No Action Alternative.</a:t>
            </a:r>
          </a:p>
          <a:p>
            <a:endParaRPr lang="en-US" dirty="0"/>
          </a:p>
          <a:p>
            <a:r>
              <a:rPr lang="en-US" dirty="0" smtClean="0"/>
              <a:t>DSM 2 is a 1-dimensional unsteady flow model that can evaluate flow and water quality characteristics of that flow into, through, and out of the Delta.</a:t>
            </a:r>
          </a:p>
          <a:p>
            <a:endParaRPr lang="en-US" dirty="0"/>
          </a:p>
          <a:p>
            <a:r>
              <a:rPr lang="en-US" dirty="0" smtClean="0"/>
              <a:t>It is not a perfect model, and has been brought up previously in the hearing, no model is perfect.  </a:t>
            </a:r>
          </a:p>
          <a:p>
            <a:endParaRPr lang="en-US" dirty="0"/>
          </a:p>
          <a:p>
            <a:r>
              <a:rPr lang="en-US" dirty="0" smtClean="0"/>
              <a:t>It has been in use in the Delta for many years and has gone through multiple revisions and improvements to try and get it to model the Delta.  </a:t>
            </a:r>
          </a:p>
          <a:p>
            <a:endParaRPr lang="en-US" dirty="0"/>
          </a:p>
          <a:p>
            <a:r>
              <a:rPr lang="en-US" dirty="0" smtClean="0"/>
              <a:t>It works fairly well for modeling water movement in most areas of the Delta, but can be problematic for modeling water quality characteristics in some areas.</a:t>
            </a:r>
          </a:p>
          <a:p>
            <a:endParaRPr lang="en-US" dirty="0"/>
          </a:p>
          <a:p>
            <a:r>
              <a:rPr lang="en-US" dirty="0" smtClean="0"/>
              <a:t>It computed water movement through the Delta on a 15-minute time step, providing for high resolution of flow changes over time within the Delta.</a:t>
            </a:r>
            <a:endParaRPr lang="en-US" dirty="0"/>
          </a:p>
        </p:txBody>
      </p:sp>
      <p:sp>
        <p:nvSpPr>
          <p:cNvPr id="4" name="Slide Number Placeholder 3"/>
          <p:cNvSpPr>
            <a:spLocks noGrp="1"/>
          </p:cNvSpPr>
          <p:nvPr>
            <p:ph type="sldNum" sz="quarter" idx="10"/>
          </p:nvPr>
        </p:nvSpPr>
        <p:spPr/>
        <p:txBody>
          <a:bodyPr/>
          <a:lstStyle/>
          <a:p>
            <a:fld id="{EEF7F414-B6FA-49BB-9427-253542FA19A9}" type="slidenum">
              <a:rPr lang="en-US" smtClean="0"/>
              <a:t>9</a:t>
            </a:fld>
            <a:endParaRPr lang="en-US" dirty="0"/>
          </a:p>
        </p:txBody>
      </p:sp>
    </p:spTree>
    <p:extLst>
      <p:ext uri="{BB962C8B-B14F-4D97-AF65-F5344CB8AC3E}">
        <p14:creationId xmlns:p14="http://schemas.microsoft.com/office/powerpoint/2010/main" val="11685985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50C3CCBC-A3AA-497B-8E2D-A69721B9B8BD}" type="datetime1">
              <a:rPr lang="en-US" smtClean="0"/>
              <a:t>11/10/2016</a:t>
            </a:fld>
            <a:endParaRPr lang="en-US" dirty="0"/>
          </a:p>
        </p:txBody>
      </p:sp>
      <p:sp>
        <p:nvSpPr>
          <p:cNvPr id="17" name="Footer Placeholder 16"/>
          <p:cNvSpPr>
            <a:spLocks noGrp="1"/>
          </p:cNvSpPr>
          <p:nvPr>
            <p:ph type="ftr" sz="quarter" idx="11"/>
          </p:nvPr>
        </p:nvSpPr>
        <p:spPr/>
        <p:txBody>
          <a:bodyPr/>
          <a:lstStyle>
            <a:lvl1pPr algn="l">
              <a:defRPr/>
            </a:lvl1pPr>
          </a:lstStyle>
          <a:p>
            <a:r>
              <a:rPr lang="en-US" smtClean="0"/>
              <a:t>Exhibit SDWA 77</a:t>
            </a:r>
            <a:endParaRPr lang="en-US" dirty="0"/>
          </a:p>
        </p:txBody>
      </p:sp>
      <p:sp>
        <p:nvSpPr>
          <p:cNvPr id="29" name="Slide Number Placeholder 28"/>
          <p:cNvSpPr>
            <a:spLocks noGrp="1"/>
          </p:cNvSpPr>
          <p:nvPr>
            <p:ph type="sldNum" sz="quarter" idx="12"/>
          </p:nvPr>
        </p:nvSpPr>
        <p:spPr/>
        <p:txBody>
          <a:bodyPr/>
          <a:lstStyle/>
          <a:p>
            <a:r>
              <a:rPr lang="en-US" dirty="0" smtClean="0"/>
              <a:t>Page </a:t>
            </a:r>
            <a:fld id="{CD4D04AF-D22C-4D82-9AB3-8DBA5AF2A339}" type="slidenum">
              <a:rPr lang="en-US" smtClean="0"/>
              <a:pPr/>
              <a:t>‹#›</a:t>
            </a:fld>
            <a:endParaRPr lang="en-US" dirty="0"/>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EA8AB39-969F-414F-B64C-446817F9E55C}" type="datetime1">
              <a:rPr lang="en-US" smtClean="0"/>
              <a:t>11/10/2016</a:t>
            </a:fld>
            <a:endParaRPr lang="en-US" dirty="0"/>
          </a:p>
        </p:txBody>
      </p:sp>
      <p:sp>
        <p:nvSpPr>
          <p:cNvPr id="5" name="Footer Placeholder 4"/>
          <p:cNvSpPr>
            <a:spLocks noGrp="1"/>
          </p:cNvSpPr>
          <p:nvPr>
            <p:ph type="ftr" sz="quarter" idx="11"/>
          </p:nvPr>
        </p:nvSpPr>
        <p:spPr/>
        <p:txBody>
          <a:bodyPr/>
          <a:lstStyle>
            <a:lvl1pPr algn="l">
              <a:defRPr/>
            </a:lvl1pPr>
          </a:lstStyle>
          <a:p>
            <a:r>
              <a:rPr lang="en-US" smtClean="0"/>
              <a:t>Exhibit SDWA 77</a:t>
            </a:r>
            <a:endParaRPr lang="en-US" dirty="0"/>
          </a:p>
        </p:txBody>
      </p:sp>
      <p:sp>
        <p:nvSpPr>
          <p:cNvPr id="6" name="Slide Number Placeholder 5"/>
          <p:cNvSpPr>
            <a:spLocks noGrp="1"/>
          </p:cNvSpPr>
          <p:nvPr>
            <p:ph type="sldNum" sz="quarter" idx="12"/>
          </p:nvPr>
        </p:nvSpPr>
        <p:spPr/>
        <p:txBody>
          <a:bodyPr/>
          <a:lstStyle/>
          <a:p>
            <a:r>
              <a:rPr lang="en-US" dirty="0" smtClean="0"/>
              <a:t>Page </a:t>
            </a:r>
            <a:fld id="{CD4D04AF-D22C-4D82-9AB3-8DBA5AF2A339}" type="slidenum">
              <a:rPr lang="en-US" smtClean="0"/>
              <a:t>‹#›</a:t>
            </a:fld>
            <a:endParaRPr lang="en-US" dirty="0"/>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D57A895-A98F-4F26-91DD-7E0D03688FF4}" type="datetime1">
              <a:rPr lang="en-US" smtClean="0"/>
              <a:t>11/10/2016</a:t>
            </a:fld>
            <a:endParaRPr lang="en-US" dirty="0"/>
          </a:p>
        </p:txBody>
      </p:sp>
      <p:sp>
        <p:nvSpPr>
          <p:cNvPr id="5" name="Footer Placeholder 4"/>
          <p:cNvSpPr>
            <a:spLocks noGrp="1"/>
          </p:cNvSpPr>
          <p:nvPr>
            <p:ph type="ftr" sz="quarter" idx="11"/>
          </p:nvPr>
        </p:nvSpPr>
        <p:spPr/>
        <p:txBody>
          <a:bodyPr/>
          <a:lstStyle>
            <a:lvl1pPr algn="l">
              <a:defRPr/>
            </a:lvl1pPr>
          </a:lstStyle>
          <a:p>
            <a:r>
              <a:rPr lang="en-US" smtClean="0"/>
              <a:t>Exhibit SDWA 77</a:t>
            </a:r>
            <a:endParaRPr lang="en-US" dirty="0"/>
          </a:p>
        </p:txBody>
      </p:sp>
      <p:sp>
        <p:nvSpPr>
          <p:cNvPr id="6" name="Slide Number Placeholder 5"/>
          <p:cNvSpPr>
            <a:spLocks noGrp="1"/>
          </p:cNvSpPr>
          <p:nvPr>
            <p:ph type="sldNum" sz="quarter" idx="12"/>
          </p:nvPr>
        </p:nvSpPr>
        <p:spPr/>
        <p:txBody>
          <a:bodyPr/>
          <a:lstStyle/>
          <a:p>
            <a:r>
              <a:rPr lang="en-US" dirty="0" smtClean="0"/>
              <a:t>Page </a:t>
            </a:r>
            <a:fld id="{CD4D04AF-D22C-4D82-9AB3-8DBA5AF2A339}" type="slidenum">
              <a:rPr lang="en-US" smtClean="0"/>
              <a:t>‹#›</a:t>
            </a:fld>
            <a:endParaRPr 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3886200" y="6400800"/>
            <a:ext cx="2133600" cy="365125"/>
          </a:xfrm>
        </p:spPr>
        <p:txBody>
          <a:bodyPr/>
          <a:lstStyle/>
          <a:p>
            <a:fld id="{D466030E-6FCF-467B-AF59-0CC3D42E6512}" type="datetime1">
              <a:rPr lang="en-US" smtClean="0"/>
              <a:t>11/10/2016</a:t>
            </a:fld>
            <a:endParaRPr lang="en-US" dirty="0"/>
          </a:p>
        </p:txBody>
      </p:sp>
      <p:sp>
        <p:nvSpPr>
          <p:cNvPr id="5" name="Footer Placeholder 4"/>
          <p:cNvSpPr>
            <a:spLocks noGrp="1"/>
          </p:cNvSpPr>
          <p:nvPr>
            <p:ph type="ftr" sz="quarter" idx="11"/>
          </p:nvPr>
        </p:nvSpPr>
        <p:spPr>
          <a:xfrm>
            <a:off x="457200" y="6400800"/>
            <a:ext cx="2895600" cy="365125"/>
          </a:xfrm>
        </p:spPr>
        <p:txBody>
          <a:bodyPr/>
          <a:lstStyle>
            <a:lvl1pPr algn="l">
              <a:defRPr/>
            </a:lvl1pPr>
          </a:lstStyle>
          <a:p>
            <a:r>
              <a:rPr lang="en-US" smtClean="0"/>
              <a:t>Exhibit SDWA 77</a:t>
            </a:r>
            <a:endParaRPr lang="en-US" dirty="0"/>
          </a:p>
        </p:txBody>
      </p:sp>
      <p:sp>
        <p:nvSpPr>
          <p:cNvPr id="6" name="Slide Number Placeholder 5"/>
          <p:cNvSpPr>
            <a:spLocks noGrp="1"/>
          </p:cNvSpPr>
          <p:nvPr>
            <p:ph type="sldNum" sz="quarter" idx="12"/>
          </p:nvPr>
        </p:nvSpPr>
        <p:spPr/>
        <p:txBody>
          <a:bodyPr/>
          <a:lstStyle/>
          <a:p>
            <a:r>
              <a:rPr lang="en-US" dirty="0" smtClean="0"/>
              <a:t>Page </a:t>
            </a:r>
            <a:fld id="{CD4D04AF-D22C-4D82-9AB3-8DBA5AF2A339}"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50529D10-8DDD-4C75-A23C-7CB63B53222B}" type="datetime1">
              <a:rPr lang="en-US" smtClean="0"/>
              <a:t>11/10/2016</a:t>
            </a:fld>
            <a:endParaRPr lang="en-US" dirty="0"/>
          </a:p>
        </p:txBody>
      </p:sp>
      <p:sp>
        <p:nvSpPr>
          <p:cNvPr id="5" name="Footer Placeholder 4"/>
          <p:cNvSpPr>
            <a:spLocks noGrp="1"/>
          </p:cNvSpPr>
          <p:nvPr>
            <p:ph type="ftr" sz="quarter" idx="11"/>
          </p:nvPr>
        </p:nvSpPr>
        <p:spPr/>
        <p:txBody>
          <a:bodyPr/>
          <a:lstStyle>
            <a:lvl1pPr algn="l">
              <a:defRPr/>
            </a:lvl1pPr>
          </a:lstStyle>
          <a:p>
            <a:r>
              <a:rPr lang="en-US" smtClean="0"/>
              <a:t>Exhibit SDWA 77</a:t>
            </a:r>
            <a:endParaRPr lang="en-US" dirty="0"/>
          </a:p>
        </p:txBody>
      </p:sp>
      <p:sp>
        <p:nvSpPr>
          <p:cNvPr id="6" name="Slide Number Placeholder 5"/>
          <p:cNvSpPr>
            <a:spLocks noGrp="1"/>
          </p:cNvSpPr>
          <p:nvPr>
            <p:ph type="sldNum" sz="quarter" idx="12"/>
          </p:nvPr>
        </p:nvSpPr>
        <p:spPr>
          <a:xfrm>
            <a:off x="7924800" y="6416675"/>
            <a:ext cx="762000" cy="365125"/>
          </a:xfrm>
        </p:spPr>
        <p:txBody>
          <a:bodyPr/>
          <a:lstStyle/>
          <a:p>
            <a:r>
              <a:rPr lang="en-US" dirty="0" smtClean="0"/>
              <a:t>Page </a:t>
            </a:r>
            <a:fld id="{CD4D04AF-D22C-4D82-9AB3-8DBA5AF2A339}" type="slidenum">
              <a:rPr lang="en-US" smtClean="0"/>
              <a:t>‹#›</a:t>
            </a:fld>
            <a:endParaRPr lang="en-US" dirty="0"/>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95142472-32D3-4073-A81D-B9F853270553}" type="datetime1">
              <a:rPr lang="en-US" smtClean="0"/>
              <a:t>11/10/2016</a:t>
            </a:fld>
            <a:endParaRPr lang="en-US" dirty="0"/>
          </a:p>
        </p:txBody>
      </p:sp>
      <p:sp>
        <p:nvSpPr>
          <p:cNvPr id="6" name="Footer Placeholder 5"/>
          <p:cNvSpPr>
            <a:spLocks noGrp="1"/>
          </p:cNvSpPr>
          <p:nvPr>
            <p:ph type="ftr" sz="quarter" idx="11"/>
          </p:nvPr>
        </p:nvSpPr>
        <p:spPr/>
        <p:txBody>
          <a:bodyPr/>
          <a:lstStyle>
            <a:lvl1pPr algn="l">
              <a:defRPr/>
            </a:lvl1pPr>
          </a:lstStyle>
          <a:p>
            <a:r>
              <a:rPr lang="en-US" smtClean="0"/>
              <a:t>Exhibit SDWA 77</a:t>
            </a:r>
            <a:endParaRPr lang="en-US" dirty="0"/>
          </a:p>
        </p:txBody>
      </p:sp>
      <p:sp>
        <p:nvSpPr>
          <p:cNvPr id="7" name="Slide Number Placeholder 6"/>
          <p:cNvSpPr>
            <a:spLocks noGrp="1"/>
          </p:cNvSpPr>
          <p:nvPr>
            <p:ph type="sldNum" sz="quarter" idx="12"/>
          </p:nvPr>
        </p:nvSpPr>
        <p:spPr/>
        <p:txBody>
          <a:bodyPr/>
          <a:lstStyle/>
          <a:p>
            <a:r>
              <a:rPr lang="en-US" dirty="0" smtClean="0"/>
              <a:t>Page </a:t>
            </a:r>
            <a:fld id="{CD4D04AF-D22C-4D82-9AB3-8DBA5AF2A339}" type="slidenum">
              <a:rPr lang="en-US" smtClean="0"/>
              <a:t>‹#›</a:t>
            </a:fld>
            <a:endParaRPr lang="en-US"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0859CEE3-3F15-40D6-96E3-EEAF6CC617BE}" type="datetime1">
              <a:rPr lang="en-US" smtClean="0"/>
              <a:t>11/10/2016</a:t>
            </a:fld>
            <a:endParaRPr lang="en-US" dirty="0"/>
          </a:p>
        </p:txBody>
      </p:sp>
      <p:sp>
        <p:nvSpPr>
          <p:cNvPr id="8" name="Footer Placeholder 7"/>
          <p:cNvSpPr>
            <a:spLocks noGrp="1"/>
          </p:cNvSpPr>
          <p:nvPr>
            <p:ph type="ftr" sz="quarter" idx="11"/>
          </p:nvPr>
        </p:nvSpPr>
        <p:spPr/>
        <p:txBody>
          <a:bodyPr/>
          <a:lstStyle>
            <a:lvl1pPr algn="l">
              <a:defRPr/>
            </a:lvl1pPr>
          </a:lstStyle>
          <a:p>
            <a:r>
              <a:rPr lang="en-US" smtClean="0"/>
              <a:t>Exhibit SDWA 77</a:t>
            </a:r>
            <a:endParaRPr lang="en-US" dirty="0"/>
          </a:p>
        </p:txBody>
      </p:sp>
      <p:sp>
        <p:nvSpPr>
          <p:cNvPr id="9" name="Slide Number Placeholder 8"/>
          <p:cNvSpPr>
            <a:spLocks noGrp="1"/>
          </p:cNvSpPr>
          <p:nvPr>
            <p:ph type="sldNum" sz="quarter" idx="12"/>
          </p:nvPr>
        </p:nvSpPr>
        <p:spPr/>
        <p:txBody>
          <a:bodyPr/>
          <a:lstStyle/>
          <a:p>
            <a:r>
              <a:rPr lang="en-US" dirty="0" smtClean="0"/>
              <a:t>Page </a:t>
            </a:r>
            <a:fld id="{CD4D04AF-D22C-4D82-9AB3-8DBA5AF2A339}" type="slidenum">
              <a:rPr lang="en-US" smtClean="0"/>
              <a:t>‹#›</a:t>
            </a:fld>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71138A7-D5E0-4B73-8DC1-E6596D24B073}" type="datetime1">
              <a:rPr lang="en-US" smtClean="0"/>
              <a:t>11/10/2016</a:t>
            </a:fld>
            <a:endParaRPr lang="en-US" dirty="0"/>
          </a:p>
        </p:txBody>
      </p:sp>
      <p:sp>
        <p:nvSpPr>
          <p:cNvPr id="4" name="Footer Placeholder 3"/>
          <p:cNvSpPr>
            <a:spLocks noGrp="1"/>
          </p:cNvSpPr>
          <p:nvPr>
            <p:ph type="ftr" sz="quarter" idx="11"/>
          </p:nvPr>
        </p:nvSpPr>
        <p:spPr/>
        <p:txBody>
          <a:bodyPr/>
          <a:lstStyle>
            <a:lvl1pPr algn="l">
              <a:defRPr/>
            </a:lvl1pPr>
          </a:lstStyle>
          <a:p>
            <a:r>
              <a:rPr lang="en-US" smtClean="0"/>
              <a:t>Exhibit SDWA 77</a:t>
            </a:r>
            <a:endParaRPr lang="en-US" dirty="0"/>
          </a:p>
        </p:txBody>
      </p:sp>
      <p:sp>
        <p:nvSpPr>
          <p:cNvPr id="5" name="Slide Number Placeholder 4"/>
          <p:cNvSpPr>
            <a:spLocks noGrp="1"/>
          </p:cNvSpPr>
          <p:nvPr>
            <p:ph type="sldNum" sz="quarter" idx="12"/>
          </p:nvPr>
        </p:nvSpPr>
        <p:spPr/>
        <p:txBody>
          <a:bodyPr/>
          <a:lstStyle/>
          <a:p>
            <a:r>
              <a:rPr lang="en-US" dirty="0" smtClean="0"/>
              <a:t>Page </a:t>
            </a:r>
            <a:fld id="{CD4D04AF-D22C-4D82-9AB3-8DBA5AF2A339}" type="slidenum">
              <a:rPr lang="en-US" smtClean="0"/>
              <a:t>‹#›</a:t>
            </a:fld>
            <a:endParaRPr lang="en-US"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75B139-CB1B-4006-9727-5D4BD9EE2719}" type="datetime1">
              <a:rPr lang="en-US" smtClean="0"/>
              <a:t>11/10/2016</a:t>
            </a:fld>
            <a:endParaRPr lang="en-US" dirty="0"/>
          </a:p>
        </p:txBody>
      </p:sp>
      <p:sp>
        <p:nvSpPr>
          <p:cNvPr id="3" name="Footer Placeholder 2"/>
          <p:cNvSpPr>
            <a:spLocks noGrp="1"/>
          </p:cNvSpPr>
          <p:nvPr>
            <p:ph type="ftr" sz="quarter" idx="11"/>
          </p:nvPr>
        </p:nvSpPr>
        <p:spPr/>
        <p:txBody>
          <a:bodyPr/>
          <a:lstStyle>
            <a:lvl1pPr algn="l">
              <a:defRPr/>
            </a:lvl1pPr>
          </a:lstStyle>
          <a:p>
            <a:r>
              <a:rPr lang="en-US" smtClean="0"/>
              <a:t>Exhibit SDWA 77</a:t>
            </a:r>
            <a:endParaRPr lang="en-US" dirty="0"/>
          </a:p>
        </p:txBody>
      </p:sp>
      <p:sp>
        <p:nvSpPr>
          <p:cNvPr id="4" name="Slide Number Placeholder 3"/>
          <p:cNvSpPr>
            <a:spLocks noGrp="1"/>
          </p:cNvSpPr>
          <p:nvPr>
            <p:ph type="sldNum" sz="quarter" idx="12"/>
          </p:nvPr>
        </p:nvSpPr>
        <p:spPr/>
        <p:txBody>
          <a:bodyPr/>
          <a:lstStyle/>
          <a:p>
            <a:r>
              <a:rPr lang="en-US" dirty="0" smtClean="0"/>
              <a:t>Page </a:t>
            </a:r>
            <a:fld id="{CD4D04AF-D22C-4D82-9AB3-8DBA5AF2A339}" type="slidenum">
              <a:rPr lang="en-US" smtClean="0"/>
              <a:t>‹#›</a:t>
            </a:fld>
            <a:endParaRPr lang="en-US"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7B94B78B-C29D-471B-B3C0-76C58B6D83DF}" type="datetime1">
              <a:rPr lang="en-US" smtClean="0"/>
              <a:t>11/10/2016</a:t>
            </a:fld>
            <a:endParaRPr lang="en-US" dirty="0"/>
          </a:p>
        </p:txBody>
      </p:sp>
      <p:sp>
        <p:nvSpPr>
          <p:cNvPr id="6" name="Footer Placeholder 5"/>
          <p:cNvSpPr>
            <a:spLocks noGrp="1"/>
          </p:cNvSpPr>
          <p:nvPr>
            <p:ph type="ftr" sz="quarter" idx="11"/>
          </p:nvPr>
        </p:nvSpPr>
        <p:spPr/>
        <p:txBody>
          <a:bodyPr/>
          <a:lstStyle>
            <a:lvl1pPr algn="l">
              <a:defRPr/>
            </a:lvl1pPr>
          </a:lstStyle>
          <a:p>
            <a:r>
              <a:rPr lang="en-US" smtClean="0"/>
              <a:t>Exhibit SDWA 77</a:t>
            </a:r>
            <a:endParaRPr lang="en-US" dirty="0"/>
          </a:p>
        </p:txBody>
      </p:sp>
      <p:sp>
        <p:nvSpPr>
          <p:cNvPr id="7" name="Slide Number Placeholder 6"/>
          <p:cNvSpPr>
            <a:spLocks noGrp="1"/>
          </p:cNvSpPr>
          <p:nvPr>
            <p:ph type="sldNum" sz="quarter" idx="12"/>
          </p:nvPr>
        </p:nvSpPr>
        <p:spPr/>
        <p:txBody>
          <a:bodyPr/>
          <a:lstStyle/>
          <a:p>
            <a:r>
              <a:rPr lang="en-US" dirty="0" smtClean="0"/>
              <a:t>Page </a:t>
            </a:r>
            <a:fld id="{CD4D04AF-D22C-4D82-9AB3-8DBA5AF2A339}" type="slidenum">
              <a:rPr lang="en-US" smtClean="0"/>
              <a:t>‹#›</a:t>
            </a:fld>
            <a:endParaRPr lang="en-US"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dirty="0"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98E9AC1F-4EBF-4483-97D7-339E86030CF4}" type="datetime1">
              <a:rPr lang="en-US" smtClean="0"/>
              <a:t>11/10/2016</a:t>
            </a:fld>
            <a:endParaRPr lang="en-US" dirty="0"/>
          </a:p>
        </p:txBody>
      </p:sp>
      <p:sp>
        <p:nvSpPr>
          <p:cNvPr id="6" name="Footer Placeholder 5"/>
          <p:cNvSpPr>
            <a:spLocks noGrp="1"/>
          </p:cNvSpPr>
          <p:nvPr>
            <p:ph type="ftr" sz="quarter" idx="11"/>
          </p:nvPr>
        </p:nvSpPr>
        <p:spPr/>
        <p:txBody>
          <a:bodyPr/>
          <a:lstStyle>
            <a:lvl1pPr algn="l">
              <a:defRPr/>
            </a:lvl1pPr>
          </a:lstStyle>
          <a:p>
            <a:r>
              <a:rPr lang="en-US" smtClean="0"/>
              <a:t>Exhibit SDWA 77</a:t>
            </a:r>
            <a:endParaRPr lang="en-US" dirty="0"/>
          </a:p>
        </p:txBody>
      </p:sp>
      <p:sp>
        <p:nvSpPr>
          <p:cNvPr id="7" name="Slide Number Placeholder 6"/>
          <p:cNvSpPr>
            <a:spLocks noGrp="1"/>
          </p:cNvSpPr>
          <p:nvPr>
            <p:ph type="sldNum" sz="quarter" idx="12"/>
          </p:nvPr>
        </p:nvSpPr>
        <p:spPr/>
        <p:txBody>
          <a:bodyPr/>
          <a:lstStyle/>
          <a:p>
            <a:r>
              <a:rPr lang="en-US" dirty="0" smtClean="0"/>
              <a:t>Page </a:t>
            </a:r>
            <a:fld id="{CD4D04AF-D22C-4D82-9AB3-8DBA5AF2A339}" type="slidenum">
              <a:rPr lang="en-US" smtClean="0"/>
              <a:t>‹#›</a:t>
            </a:fld>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3962400" y="6400800"/>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D5101D6D-80F1-440F-ADEB-54CA863C3BC2}" type="datetime1">
              <a:rPr lang="en-US" smtClean="0"/>
              <a:t>11/10/2016</a:t>
            </a:fld>
            <a:endParaRPr lang="en-US" dirty="0"/>
          </a:p>
        </p:txBody>
      </p:sp>
      <p:sp>
        <p:nvSpPr>
          <p:cNvPr id="3" name="Footer Placeholder 2"/>
          <p:cNvSpPr>
            <a:spLocks noGrp="1"/>
          </p:cNvSpPr>
          <p:nvPr>
            <p:ph type="ftr" sz="quarter" idx="3"/>
          </p:nvPr>
        </p:nvSpPr>
        <p:spPr>
          <a:xfrm>
            <a:off x="457200" y="6400800"/>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r>
              <a:rPr lang="en-US" smtClean="0"/>
              <a:t>Exhibit SDWA 77</a:t>
            </a:r>
            <a:endParaRPr lang="en-US" dirty="0"/>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r>
              <a:rPr lang="en-US" dirty="0" smtClean="0"/>
              <a:t>Page </a:t>
            </a:r>
            <a:fld id="{CD4D04AF-D22C-4D82-9AB3-8DBA5AF2A339}" type="slidenum">
              <a:rPr lang="en-US" smtClean="0"/>
              <a:t>‹#›</a:t>
            </a:fld>
            <a:endParaRPr lang="en-US" dirty="0"/>
          </a:p>
        </p:txBody>
      </p:sp>
    </p:spTree>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par>
    </p:tnLst>
  </p:timing>
  <p:hf hdr="0" dt="0"/>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jpeg"/><Relationship Id="rId7" Type="http://schemas.openxmlformats.org/officeDocument/2006/relationships/diagramColors" Target="../diagrams/colors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jpeg"/><Relationship Id="rId7" Type="http://schemas.openxmlformats.org/officeDocument/2006/relationships/diagramColors" Target="../diagrams/colors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2030" y="609600"/>
            <a:ext cx="8229600" cy="2590800"/>
          </a:xfrm>
        </p:spPr>
        <p:txBody>
          <a:bodyPr/>
          <a:lstStyle/>
          <a:p>
            <a:r>
              <a:rPr lang="en-US" dirty="0" smtClean="0"/>
              <a:t>California water fix</a:t>
            </a:r>
            <a:br>
              <a:rPr lang="en-US" dirty="0" smtClean="0"/>
            </a:br>
            <a:r>
              <a:rPr lang="en-US" sz="2800" cap="none" dirty="0" smtClean="0"/>
              <a:t>South Delta Water Agency Parties</a:t>
            </a:r>
            <a:br>
              <a:rPr lang="en-US" sz="2800" cap="none" dirty="0" smtClean="0"/>
            </a:br>
            <a:r>
              <a:rPr lang="en-US" sz="2800" cap="none" dirty="0" smtClean="0"/>
              <a:t>Case-In-Chief Part 1b</a:t>
            </a:r>
            <a:endParaRPr lang="en-US" cap="none" dirty="0"/>
          </a:p>
        </p:txBody>
      </p:sp>
      <p:sp>
        <p:nvSpPr>
          <p:cNvPr id="3" name="Subtitle 2"/>
          <p:cNvSpPr>
            <a:spLocks noGrp="1"/>
          </p:cNvSpPr>
          <p:nvPr>
            <p:ph type="subTitle" idx="1"/>
          </p:nvPr>
        </p:nvSpPr>
        <p:spPr>
          <a:xfrm>
            <a:off x="914400" y="3331698"/>
            <a:ext cx="7239000" cy="1752600"/>
          </a:xfrm>
        </p:spPr>
        <p:txBody>
          <a:bodyPr/>
          <a:lstStyle/>
          <a:p>
            <a:endParaRPr lang="en-US" dirty="0" smtClean="0"/>
          </a:p>
          <a:p>
            <a:r>
              <a:rPr lang="en-US" dirty="0" smtClean="0"/>
              <a:t>TESTIMONY OF TOM BURKE,  M.S. P.E.</a:t>
            </a:r>
            <a:endParaRPr lang="en-US" dirty="0"/>
          </a:p>
        </p:txBody>
      </p:sp>
      <p:sp>
        <p:nvSpPr>
          <p:cNvPr id="5" name="Footer Placeholder 4"/>
          <p:cNvSpPr>
            <a:spLocks noGrp="1"/>
          </p:cNvSpPr>
          <p:nvPr>
            <p:ph type="ftr" sz="quarter" idx="11"/>
          </p:nvPr>
        </p:nvSpPr>
        <p:spPr/>
        <p:txBody>
          <a:bodyPr/>
          <a:lstStyle/>
          <a:p>
            <a:r>
              <a:rPr lang="en-US" dirty="0" smtClean="0"/>
              <a:t> SDWA -77 ERRATA</a:t>
            </a:r>
            <a:endParaRPr lang="en-US" dirty="0"/>
          </a:p>
        </p:txBody>
      </p:sp>
      <p:sp>
        <p:nvSpPr>
          <p:cNvPr id="6" name="Slide Number Placeholder 5"/>
          <p:cNvSpPr>
            <a:spLocks noGrp="1"/>
          </p:cNvSpPr>
          <p:nvPr>
            <p:ph type="sldNum" sz="quarter" idx="12"/>
          </p:nvPr>
        </p:nvSpPr>
        <p:spPr/>
        <p:txBody>
          <a:bodyPr/>
          <a:lstStyle/>
          <a:p>
            <a:r>
              <a:rPr lang="en-US" smtClean="0"/>
              <a:t>Page </a:t>
            </a:r>
            <a:fld id="{CD4D04AF-D22C-4D82-9AB3-8DBA5AF2A339}" type="slidenum">
              <a:rPr lang="en-US" smtClean="0"/>
              <a:pPr/>
              <a:t>1</a:t>
            </a:fld>
            <a:endParaRPr lang="en-US" dirty="0"/>
          </a:p>
        </p:txBody>
      </p:sp>
    </p:spTree>
    <p:extLst>
      <p:ext uri="{BB962C8B-B14F-4D97-AF65-F5344CB8AC3E}">
        <p14:creationId xmlns:p14="http://schemas.microsoft.com/office/powerpoint/2010/main" val="3981143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Modeling Timeframe</a:t>
            </a:r>
            <a:endParaRPr lang="en-US" dirty="0"/>
          </a:p>
        </p:txBody>
      </p:sp>
      <p:sp>
        <p:nvSpPr>
          <p:cNvPr id="3" name="Content Placeholder 2"/>
          <p:cNvSpPr>
            <a:spLocks noGrp="1"/>
          </p:cNvSpPr>
          <p:nvPr>
            <p:ph idx="1"/>
          </p:nvPr>
        </p:nvSpPr>
        <p:spPr/>
        <p:txBody>
          <a:bodyPr/>
          <a:lstStyle/>
          <a:p>
            <a:r>
              <a:rPr lang="en-US" dirty="0" smtClean="0"/>
              <a:t>CALSIM II</a:t>
            </a:r>
          </a:p>
          <a:p>
            <a:pPr lvl="1"/>
            <a:r>
              <a:rPr lang="en-US" dirty="0" smtClean="0"/>
              <a:t>82 Years</a:t>
            </a:r>
          </a:p>
          <a:p>
            <a:pPr lvl="1"/>
            <a:endParaRPr lang="en-US" dirty="0" smtClean="0"/>
          </a:p>
          <a:p>
            <a:r>
              <a:rPr lang="en-US" dirty="0" smtClean="0"/>
              <a:t>DSM2</a:t>
            </a:r>
          </a:p>
          <a:p>
            <a:pPr lvl="1"/>
            <a:r>
              <a:rPr lang="en-US" dirty="0" smtClean="0"/>
              <a:t>16 Years</a:t>
            </a:r>
          </a:p>
          <a:p>
            <a:pPr lvl="1"/>
            <a:endParaRPr lang="en-US" dirty="0"/>
          </a:p>
          <a:p>
            <a:r>
              <a:rPr lang="en-US" dirty="0" smtClean="0"/>
              <a:t>Hydrologic Similarity Between Time Periods</a:t>
            </a:r>
            <a:endParaRPr lang="en-US" dirty="0"/>
          </a:p>
        </p:txBody>
      </p:sp>
      <p:sp>
        <p:nvSpPr>
          <p:cNvPr id="6" name="Footer Placeholder 5"/>
          <p:cNvSpPr>
            <a:spLocks noGrp="1"/>
          </p:cNvSpPr>
          <p:nvPr>
            <p:ph type="ftr" sz="quarter" idx="11"/>
          </p:nvPr>
        </p:nvSpPr>
        <p:spPr/>
        <p:txBody>
          <a:bodyPr/>
          <a:lstStyle/>
          <a:p>
            <a:r>
              <a:rPr lang="en-US" dirty="0" smtClean="0"/>
              <a:t>SDWA- 77 ERRATA</a:t>
            </a:r>
            <a:endParaRPr lang="en-US" dirty="0"/>
          </a:p>
        </p:txBody>
      </p:sp>
      <p:sp>
        <p:nvSpPr>
          <p:cNvPr id="7" name="Slide Number Placeholder 6"/>
          <p:cNvSpPr>
            <a:spLocks noGrp="1"/>
          </p:cNvSpPr>
          <p:nvPr>
            <p:ph type="sldNum" sz="quarter" idx="12"/>
          </p:nvPr>
        </p:nvSpPr>
        <p:spPr/>
        <p:txBody>
          <a:bodyPr/>
          <a:lstStyle/>
          <a:p>
            <a:r>
              <a:rPr lang="en-US" dirty="0"/>
              <a:t>Page </a:t>
            </a:r>
            <a:fld id="{CD4D04AF-D22C-4D82-9AB3-8DBA5AF2A339}" type="slidenum">
              <a:rPr lang="en-US" smtClean="0"/>
              <a:t>10</a:t>
            </a:fld>
            <a:endParaRPr lang="en-US" dirty="0"/>
          </a:p>
        </p:txBody>
      </p:sp>
    </p:spTree>
    <p:extLst>
      <p:ext uri="{BB962C8B-B14F-4D97-AF65-F5344CB8AC3E}">
        <p14:creationId xmlns:p14="http://schemas.microsoft.com/office/powerpoint/2010/main" val="8117336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6943"/>
            <a:ext cx="8229600" cy="485853"/>
          </a:xfrm>
        </p:spPr>
        <p:txBody>
          <a:bodyPr>
            <a:normAutofit/>
          </a:bodyPr>
          <a:lstStyle/>
          <a:p>
            <a:r>
              <a:rPr lang="en-US" sz="2400" dirty="0" smtClean="0"/>
              <a:t>Probability Comparison</a:t>
            </a:r>
            <a:endParaRPr lang="en-US" sz="24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078277001"/>
              </p:ext>
            </p:extLst>
          </p:nvPr>
        </p:nvGraphicFramePr>
        <p:xfrm>
          <a:off x="76200" y="701642"/>
          <a:ext cx="8915400" cy="5735371"/>
        </p:xfrm>
        <a:graphic>
          <a:graphicData uri="http://schemas.openxmlformats.org/drawingml/2006/chart">
            <c:chart xmlns:c="http://schemas.openxmlformats.org/drawingml/2006/chart" xmlns:r="http://schemas.openxmlformats.org/officeDocument/2006/relationships" r:id="rId3"/>
          </a:graphicData>
        </a:graphic>
      </p:graphicFrame>
      <p:sp>
        <p:nvSpPr>
          <p:cNvPr id="6" name="Footer Placeholder 5"/>
          <p:cNvSpPr>
            <a:spLocks noGrp="1"/>
          </p:cNvSpPr>
          <p:nvPr>
            <p:ph type="ftr" sz="quarter" idx="11"/>
          </p:nvPr>
        </p:nvSpPr>
        <p:spPr/>
        <p:txBody>
          <a:bodyPr/>
          <a:lstStyle/>
          <a:p>
            <a:r>
              <a:rPr lang="en-US" dirty="0" smtClean="0"/>
              <a:t>SDWA- 77 ERRATA</a:t>
            </a:r>
            <a:endParaRPr lang="en-US" dirty="0"/>
          </a:p>
        </p:txBody>
      </p:sp>
      <p:sp>
        <p:nvSpPr>
          <p:cNvPr id="7" name="Slide Number Placeholder 6"/>
          <p:cNvSpPr>
            <a:spLocks noGrp="1"/>
          </p:cNvSpPr>
          <p:nvPr>
            <p:ph type="sldNum" sz="quarter" idx="12"/>
          </p:nvPr>
        </p:nvSpPr>
        <p:spPr/>
        <p:txBody>
          <a:bodyPr/>
          <a:lstStyle/>
          <a:p>
            <a:r>
              <a:rPr lang="en-US" dirty="0"/>
              <a:t>Page </a:t>
            </a:r>
            <a:fld id="{CD4D04AF-D22C-4D82-9AB3-8DBA5AF2A339}" type="slidenum">
              <a:rPr lang="en-US" smtClean="0"/>
              <a:t>11</a:t>
            </a:fld>
            <a:endParaRPr lang="en-US" dirty="0"/>
          </a:p>
        </p:txBody>
      </p:sp>
    </p:spTree>
    <p:extLst>
      <p:ext uri="{BB962C8B-B14F-4D97-AF65-F5344CB8AC3E}">
        <p14:creationId xmlns:p14="http://schemas.microsoft.com/office/powerpoint/2010/main" val="203492232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a:bodyPr>
          <a:lstStyle/>
          <a:p>
            <a:r>
              <a:rPr lang="en-US" sz="2400" dirty="0" smtClean="0"/>
              <a:t>Difference in Exceedance Predictions</a:t>
            </a:r>
            <a:endParaRPr lang="en-US" sz="24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935355216"/>
              </p:ext>
            </p:extLst>
          </p:nvPr>
        </p:nvGraphicFramePr>
        <p:xfrm>
          <a:off x="1416269" y="890751"/>
          <a:ext cx="6477000" cy="5552094"/>
        </p:xfrm>
        <a:graphic>
          <a:graphicData uri="http://schemas.openxmlformats.org/drawingml/2006/table">
            <a:tbl>
              <a:tblPr>
                <a:tableStyleId>{5C22544A-7EE6-4342-B048-85BDC9FD1C3A}</a:tableStyleId>
              </a:tblPr>
              <a:tblGrid>
                <a:gridCol w="1619250"/>
                <a:gridCol w="1619250"/>
                <a:gridCol w="1619250"/>
                <a:gridCol w="1619250"/>
              </a:tblGrid>
              <a:tr h="770014">
                <a:tc>
                  <a:txBody>
                    <a:bodyPr/>
                    <a:lstStyle/>
                    <a:p>
                      <a:pPr algn="ctr" fontAlgn="b"/>
                      <a:r>
                        <a:rPr lang="en-US" sz="1400" b="1" u="none" strike="noStrike" dirty="0">
                          <a:effectLst/>
                          <a:latin typeface="Arial" panose="020B0604020202020204" pitchFamily="34" charset="0"/>
                          <a:cs typeface="Arial" panose="020B0604020202020204" pitchFamily="34" charset="0"/>
                        </a:rPr>
                        <a:t>% Exceedance</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fontAlgn="b"/>
                      <a:r>
                        <a:rPr lang="en-US" sz="1400" b="1" u="none" strike="noStrike" dirty="0" smtClean="0">
                          <a:effectLst/>
                          <a:latin typeface="Arial" panose="020B0604020202020204" pitchFamily="34" charset="0"/>
                          <a:cs typeface="Arial" panose="020B0604020202020204" pitchFamily="34" charset="0"/>
                        </a:rPr>
                        <a:t>Water Year</a:t>
                      </a:r>
                    </a:p>
                    <a:p>
                      <a:pPr algn="ctr" fontAlgn="b"/>
                      <a:r>
                        <a:rPr lang="en-US" sz="1400" b="1" u="none" strike="noStrike" dirty="0" smtClean="0">
                          <a:effectLst/>
                          <a:latin typeface="Arial" panose="020B0604020202020204" pitchFamily="34" charset="0"/>
                          <a:cs typeface="Arial" panose="020B0604020202020204" pitchFamily="34" charset="0"/>
                        </a:rPr>
                        <a:t>1922 - 2003</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fontAlgn="b"/>
                      <a:r>
                        <a:rPr lang="en-US" sz="1400" b="1" u="none" strike="noStrike" dirty="0" smtClean="0">
                          <a:effectLst/>
                          <a:latin typeface="Arial" panose="020B0604020202020204" pitchFamily="34" charset="0"/>
                          <a:cs typeface="Arial" panose="020B0604020202020204" pitchFamily="34" charset="0"/>
                        </a:rPr>
                        <a:t>Water Year</a:t>
                      </a:r>
                    </a:p>
                    <a:p>
                      <a:pPr algn="ctr" fontAlgn="b"/>
                      <a:r>
                        <a:rPr lang="en-US" sz="1400" b="1" u="none" strike="noStrike" dirty="0" smtClean="0">
                          <a:effectLst/>
                          <a:latin typeface="Arial" panose="020B0604020202020204" pitchFamily="34" charset="0"/>
                          <a:cs typeface="Arial" panose="020B0604020202020204" pitchFamily="34" charset="0"/>
                        </a:rPr>
                        <a:t>1976 - 1991</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fontAlgn="b"/>
                      <a:r>
                        <a:rPr lang="en-US" sz="1400" b="1" u="none" strike="noStrike" dirty="0">
                          <a:effectLst/>
                          <a:latin typeface="Arial" panose="020B0604020202020204" pitchFamily="34" charset="0"/>
                          <a:cs typeface="Arial" panose="020B0604020202020204" pitchFamily="34" charset="0"/>
                        </a:rPr>
                        <a:t>% Difference</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20000"/>
                        <a:lumOff val="80000"/>
                      </a:schemeClr>
                    </a:solidFill>
                  </a:tcPr>
                </a:tc>
              </a:tr>
              <a:tr h="478208">
                <a:tc>
                  <a:txBody>
                    <a:bodyPr/>
                    <a:lstStyle/>
                    <a:p>
                      <a:pPr algn="ctr" fontAlgn="b"/>
                      <a:r>
                        <a:rPr lang="en-US" sz="1400" b="1" u="none" strike="noStrike" dirty="0">
                          <a:effectLst/>
                          <a:latin typeface="Arial" panose="020B0604020202020204" pitchFamily="34" charset="0"/>
                          <a:cs typeface="Arial" panose="020B0604020202020204" pitchFamily="34" charset="0"/>
                        </a:rPr>
                        <a:t>10</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algn="ctr" fontAlgn="b"/>
                      <a:r>
                        <a:rPr lang="en-US" sz="1400" u="none" strike="noStrike" dirty="0" smtClean="0">
                          <a:effectLst/>
                          <a:latin typeface="Arial" panose="020B0604020202020204" pitchFamily="34" charset="0"/>
                          <a:cs typeface="Arial" panose="020B0604020202020204" pitchFamily="34" charset="0"/>
                        </a:rPr>
                        <a:t>11.27</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fontAlgn="b"/>
                      <a:r>
                        <a:rPr lang="en-US" sz="1400" u="none" strike="noStrike" dirty="0">
                          <a:effectLst/>
                          <a:latin typeface="Arial" panose="020B0604020202020204" pitchFamily="34" charset="0"/>
                          <a:cs typeface="Arial" panose="020B0604020202020204" pitchFamily="34" charset="0"/>
                        </a:rPr>
                        <a:t>8.97</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fontAlgn="b"/>
                      <a:r>
                        <a:rPr lang="en-US" sz="1400" u="none" strike="noStrike" dirty="0">
                          <a:effectLst/>
                          <a:latin typeface="Arial" panose="020B0604020202020204" pitchFamily="34" charset="0"/>
                          <a:cs typeface="Arial" panose="020B0604020202020204" pitchFamily="34" charset="0"/>
                        </a:rPr>
                        <a:t>20.4%</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r>
              <a:tr h="478208">
                <a:tc>
                  <a:txBody>
                    <a:bodyPr/>
                    <a:lstStyle/>
                    <a:p>
                      <a:pPr algn="ctr" fontAlgn="b"/>
                      <a:r>
                        <a:rPr lang="en-US" sz="1400" b="1" u="none" strike="noStrike" dirty="0">
                          <a:effectLst/>
                          <a:latin typeface="Arial" panose="020B0604020202020204" pitchFamily="34" charset="0"/>
                          <a:cs typeface="Arial" panose="020B0604020202020204" pitchFamily="34" charset="0"/>
                        </a:rPr>
                        <a:t>20</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algn="ctr" fontAlgn="b"/>
                      <a:r>
                        <a:rPr lang="en-US" sz="1400" u="none" strike="noStrike" dirty="0">
                          <a:effectLst/>
                          <a:latin typeface="Arial" panose="020B0604020202020204" pitchFamily="34" charset="0"/>
                          <a:cs typeface="Arial" panose="020B0604020202020204" pitchFamily="34" charset="0"/>
                        </a:rPr>
                        <a:t>13.96</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fontAlgn="b"/>
                      <a:r>
                        <a:rPr lang="en-US" sz="1400" u="none" strike="noStrike" dirty="0" smtClean="0">
                          <a:effectLst/>
                          <a:latin typeface="Arial" panose="020B0604020202020204" pitchFamily="34" charset="0"/>
                          <a:cs typeface="Arial" panose="020B0604020202020204" pitchFamily="34" charset="0"/>
                        </a:rPr>
                        <a:t>11.47</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fontAlgn="b"/>
                      <a:r>
                        <a:rPr lang="en-US" sz="1400" u="none" strike="noStrike" dirty="0">
                          <a:effectLst/>
                          <a:latin typeface="Arial" panose="020B0604020202020204" pitchFamily="34" charset="0"/>
                          <a:cs typeface="Arial" panose="020B0604020202020204" pitchFamily="34" charset="0"/>
                        </a:rPr>
                        <a:t>17.9%</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r>
              <a:tr h="478208">
                <a:tc>
                  <a:txBody>
                    <a:bodyPr/>
                    <a:lstStyle/>
                    <a:p>
                      <a:pPr algn="ctr" fontAlgn="b"/>
                      <a:r>
                        <a:rPr lang="en-US" sz="1400" b="1" u="none" strike="noStrike" dirty="0">
                          <a:effectLst/>
                          <a:latin typeface="Arial" panose="020B0604020202020204" pitchFamily="34" charset="0"/>
                          <a:cs typeface="Arial" panose="020B0604020202020204" pitchFamily="34" charset="0"/>
                        </a:rPr>
                        <a:t>30</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algn="ctr" fontAlgn="b"/>
                      <a:r>
                        <a:rPr lang="en-US" sz="1400" u="none" strike="noStrike" dirty="0" smtClean="0">
                          <a:effectLst/>
                          <a:latin typeface="Arial" panose="020B0604020202020204" pitchFamily="34" charset="0"/>
                          <a:cs typeface="Arial" panose="020B0604020202020204" pitchFamily="34" charset="0"/>
                        </a:rPr>
                        <a:t>15.71</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fontAlgn="b"/>
                      <a:r>
                        <a:rPr lang="en-US" sz="1400" u="none" strike="noStrike" dirty="0" smtClean="0">
                          <a:effectLst/>
                          <a:latin typeface="Arial" panose="020B0604020202020204" pitchFamily="34" charset="0"/>
                          <a:cs typeface="Arial" panose="020B0604020202020204" pitchFamily="34" charset="0"/>
                        </a:rPr>
                        <a:t>11.71</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fontAlgn="b"/>
                      <a:r>
                        <a:rPr lang="en-US" sz="1400" u="none" strike="noStrike" dirty="0">
                          <a:effectLst/>
                          <a:latin typeface="Arial" panose="020B0604020202020204" pitchFamily="34" charset="0"/>
                          <a:cs typeface="Arial" panose="020B0604020202020204" pitchFamily="34" charset="0"/>
                        </a:rPr>
                        <a:t>25.5%</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r>
              <a:tr h="478208">
                <a:tc>
                  <a:txBody>
                    <a:bodyPr/>
                    <a:lstStyle/>
                    <a:p>
                      <a:pPr algn="ctr" fontAlgn="b"/>
                      <a:r>
                        <a:rPr lang="en-US" sz="1400" b="1" u="none" strike="noStrike" dirty="0">
                          <a:effectLst/>
                          <a:latin typeface="Arial" panose="020B0604020202020204" pitchFamily="34" charset="0"/>
                          <a:cs typeface="Arial" panose="020B0604020202020204" pitchFamily="34" charset="0"/>
                        </a:rPr>
                        <a:t>40</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algn="ctr" fontAlgn="b"/>
                      <a:r>
                        <a:rPr lang="en-US" sz="1400" u="none" strike="noStrike" dirty="0" smtClean="0">
                          <a:effectLst/>
                          <a:latin typeface="Arial" panose="020B0604020202020204" pitchFamily="34" charset="0"/>
                          <a:cs typeface="Arial" panose="020B0604020202020204" pitchFamily="34" charset="0"/>
                        </a:rPr>
                        <a:t>18.67</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fontAlgn="b"/>
                      <a:r>
                        <a:rPr lang="en-US" sz="1400" u="none" strike="noStrike" dirty="0">
                          <a:effectLst/>
                          <a:latin typeface="Arial" panose="020B0604020202020204" pitchFamily="34" charset="0"/>
                          <a:cs typeface="Arial" panose="020B0604020202020204" pitchFamily="34" charset="0"/>
                        </a:rPr>
                        <a:t>13.8</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fontAlgn="b"/>
                      <a:r>
                        <a:rPr lang="en-US" sz="1400" u="none" strike="noStrike" dirty="0">
                          <a:effectLst/>
                          <a:latin typeface="Arial" panose="020B0604020202020204" pitchFamily="34" charset="0"/>
                          <a:cs typeface="Arial" panose="020B0604020202020204" pitchFamily="34" charset="0"/>
                        </a:rPr>
                        <a:t>26.1%</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r>
              <a:tr h="478208">
                <a:tc>
                  <a:txBody>
                    <a:bodyPr/>
                    <a:lstStyle/>
                    <a:p>
                      <a:pPr algn="ctr" fontAlgn="b"/>
                      <a:r>
                        <a:rPr lang="en-US" sz="1400" b="1" u="none" strike="noStrike" dirty="0">
                          <a:effectLst/>
                          <a:latin typeface="Arial" panose="020B0604020202020204" pitchFamily="34" charset="0"/>
                          <a:cs typeface="Arial" panose="020B0604020202020204" pitchFamily="34" charset="0"/>
                        </a:rPr>
                        <a:t>50</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algn="ctr" fontAlgn="b"/>
                      <a:r>
                        <a:rPr lang="en-US" sz="1400" u="none" strike="noStrike" dirty="0" smtClean="0">
                          <a:effectLst/>
                          <a:latin typeface="Arial" panose="020B0604020202020204" pitchFamily="34" charset="0"/>
                          <a:cs typeface="Arial" panose="020B0604020202020204" pitchFamily="34" charset="0"/>
                        </a:rPr>
                        <a:t>21.31</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fontAlgn="b"/>
                      <a:r>
                        <a:rPr lang="en-US" sz="1400" u="none" strike="noStrike" dirty="0">
                          <a:effectLst/>
                          <a:latin typeface="Arial" panose="020B0604020202020204" pitchFamily="34" charset="0"/>
                          <a:cs typeface="Arial" panose="020B0604020202020204" pitchFamily="34" charset="0"/>
                        </a:rPr>
                        <a:t>16.51</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fontAlgn="b"/>
                      <a:r>
                        <a:rPr lang="en-US" sz="1400" u="none" strike="noStrike" dirty="0">
                          <a:effectLst/>
                          <a:latin typeface="Arial" panose="020B0604020202020204" pitchFamily="34" charset="0"/>
                          <a:cs typeface="Arial" panose="020B0604020202020204" pitchFamily="34" charset="0"/>
                        </a:rPr>
                        <a:t>22.5%</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r>
              <a:tr h="478208">
                <a:tc>
                  <a:txBody>
                    <a:bodyPr/>
                    <a:lstStyle/>
                    <a:p>
                      <a:pPr algn="ctr" fontAlgn="b"/>
                      <a:r>
                        <a:rPr lang="en-US" sz="1400" b="1" u="none" strike="noStrike" dirty="0">
                          <a:effectLst/>
                          <a:latin typeface="Arial" panose="020B0604020202020204" pitchFamily="34" charset="0"/>
                          <a:cs typeface="Arial" panose="020B0604020202020204" pitchFamily="34" charset="0"/>
                        </a:rPr>
                        <a:t>60</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algn="ctr" fontAlgn="b"/>
                      <a:r>
                        <a:rPr lang="en-US" sz="1400" u="none" strike="noStrike" dirty="0" smtClean="0">
                          <a:effectLst/>
                          <a:latin typeface="Arial" panose="020B0604020202020204" pitchFamily="34" charset="0"/>
                          <a:cs typeface="Arial" panose="020B0604020202020204" pitchFamily="34" charset="0"/>
                        </a:rPr>
                        <a:t>24.73</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fontAlgn="b"/>
                      <a:r>
                        <a:rPr lang="en-US" sz="1400" u="none" strike="noStrike" dirty="0" smtClean="0">
                          <a:effectLst/>
                          <a:latin typeface="Arial" panose="020B0604020202020204" pitchFamily="34" charset="0"/>
                          <a:cs typeface="Arial" panose="020B0604020202020204" pitchFamily="34" charset="0"/>
                        </a:rPr>
                        <a:t>20.61</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fontAlgn="b"/>
                      <a:r>
                        <a:rPr lang="en-US" sz="1400" u="none" strike="noStrike" dirty="0">
                          <a:effectLst/>
                          <a:latin typeface="Arial" panose="020B0604020202020204" pitchFamily="34" charset="0"/>
                          <a:cs typeface="Arial" panose="020B0604020202020204" pitchFamily="34" charset="0"/>
                        </a:rPr>
                        <a:t>16.7%</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r>
              <a:tr h="478208">
                <a:tc>
                  <a:txBody>
                    <a:bodyPr/>
                    <a:lstStyle/>
                    <a:p>
                      <a:pPr algn="ctr" fontAlgn="b"/>
                      <a:r>
                        <a:rPr lang="en-US" sz="1400" b="1" u="none" strike="noStrike" dirty="0">
                          <a:effectLst/>
                          <a:latin typeface="Arial" panose="020B0604020202020204" pitchFamily="34" charset="0"/>
                          <a:cs typeface="Arial" panose="020B0604020202020204" pitchFamily="34" charset="0"/>
                        </a:rPr>
                        <a:t>70</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algn="ctr" fontAlgn="b"/>
                      <a:r>
                        <a:rPr lang="en-US" sz="1400" u="none" strike="noStrike" dirty="0" smtClean="0">
                          <a:effectLst/>
                          <a:latin typeface="Arial" panose="020B0604020202020204" pitchFamily="34" charset="0"/>
                          <a:cs typeface="Arial" panose="020B0604020202020204" pitchFamily="34" charset="0"/>
                        </a:rPr>
                        <a:t>29.26</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fontAlgn="b"/>
                      <a:r>
                        <a:rPr lang="en-US" sz="1400" u="none" strike="noStrike" dirty="0" smtClean="0">
                          <a:effectLst/>
                          <a:latin typeface="Arial" panose="020B0604020202020204" pitchFamily="34" charset="0"/>
                          <a:cs typeface="Arial" panose="020B0604020202020204" pitchFamily="34" charset="0"/>
                        </a:rPr>
                        <a:t>31.57</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fontAlgn="b"/>
                      <a:r>
                        <a:rPr lang="en-US" sz="1400" u="none" strike="noStrike" dirty="0">
                          <a:effectLst/>
                          <a:latin typeface="Arial" panose="020B0604020202020204" pitchFamily="34" charset="0"/>
                          <a:cs typeface="Arial" panose="020B0604020202020204" pitchFamily="34" charset="0"/>
                        </a:rPr>
                        <a:t>-7.9%</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r>
              <a:tr h="478208">
                <a:tc>
                  <a:txBody>
                    <a:bodyPr/>
                    <a:lstStyle/>
                    <a:p>
                      <a:pPr algn="ctr" fontAlgn="b"/>
                      <a:r>
                        <a:rPr lang="en-US" sz="1400" b="1" u="none" strike="noStrike" dirty="0">
                          <a:effectLst/>
                          <a:latin typeface="Arial" panose="020B0604020202020204" pitchFamily="34" charset="0"/>
                          <a:cs typeface="Arial" panose="020B0604020202020204" pitchFamily="34" charset="0"/>
                        </a:rPr>
                        <a:t>80</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algn="ctr" fontAlgn="b"/>
                      <a:r>
                        <a:rPr lang="en-US" sz="1400" u="none" strike="noStrike" dirty="0">
                          <a:effectLst/>
                          <a:latin typeface="Arial" panose="020B0604020202020204" pitchFamily="34" charset="0"/>
                          <a:cs typeface="Arial" panose="020B0604020202020204" pitchFamily="34" charset="0"/>
                        </a:rPr>
                        <a:t>33</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fontAlgn="b"/>
                      <a:r>
                        <a:rPr lang="en-US" sz="1400" u="none" strike="noStrike" dirty="0" smtClean="0">
                          <a:effectLst/>
                          <a:latin typeface="Arial" panose="020B0604020202020204" pitchFamily="34" charset="0"/>
                          <a:cs typeface="Arial" panose="020B0604020202020204" pitchFamily="34" charset="0"/>
                        </a:rPr>
                        <a:t>34.63</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fontAlgn="b"/>
                      <a:r>
                        <a:rPr lang="en-US" sz="1400" u="none" strike="noStrike" dirty="0">
                          <a:effectLst/>
                          <a:latin typeface="Arial" panose="020B0604020202020204" pitchFamily="34" charset="0"/>
                          <a:cs typeface="Arial" panose="020B0604020202020204" pitchFamily="34" charset="0"/>
                        </a:rPr>
                        <a:t>-4.9%</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r>
              <a:tr h="478208">
                <a:tc>
                  <a:txBody>
                    <a:bodyPr/>
                    <a:lstStyle/>
                    <a:p>
                      <a:pPr algn="ctr" fontAlgn="b"/>
                      <a:r>
                        <a:rPr lang="en-US" sz="1400" b="1" u="none" strike="noStrike" dirty="0">
                          <a:effectLst/>
                          <a:latin typeface="Arial" panose="020B0604020202020204" pitchFamily="34" charset="0"/>
                          <a:cs typeface="Arial" panose="020B0604020202020204" pitchFamily="34" charset="0"/>
                        </a:rPr>
                        <a:t>90</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algn="ctr" fontAlgn="b"/>
                      <a:r>
                        <a:rPr lang="en-US" sz="1400" u="none" strike="noStrike" dirty="0">
                          <a:effectLst/>
                          <a:latin typeface="Arial" panose="020B0604020202020204" pitchFamily="34" charset="0"/>
                          <a:cs typeface="Arial" panose="020B0604020202020204" pitchFamily="34" charset="0"/>
                        </a:rPr>
                        <a:t>38.91</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fontAlgn="b"/>
                      <a:r>
                        <a:rPr lang="en-US" sz="1400" u="none" strike="noStrike" dirty="0" smtClean="0">
                          <a:effectLst/>
                          <a:latin typeface="Arial" panose="020B0604020202020204" pitchFamily="34" charset="0"/>
                          <a:cs typeface="Arial" panose="020B0604020202020204" pitchFamily="34" charset="0"/>
                        </a:rPr>
                        <a:t>47.18</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fontAlgn="b"/>
                      <a:r>
                        <a:rPr lang="en-US" sz="1400" u="none" strike="noStrike" dirty="0">
                          <a:effectLst/>
                          <a:latin typeface="Arial" panose="020B0604020202020204" pitchFamily="34" charset="0"/>
                          <a:cs typeface="Arial" panose="020B0604020202020204" pitchFamily="34" charset="0"/>
                        </a:rPr>
                        <a:t>-21.3%</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r>
              <a:tr h="478208">
                <a:tc>
                  <a:txBody>
                    <a:bodyPr/>
                    <a:lstStyle/>
                    <a:p>
                      <a:pPr algn="ctr" fontAlgn="b"/>
                      <a:r>
                        <a:rPr lang="en-US" sz="1400" b="1" u="none" strike="noStrike" dirty="0">
                          <a:effectLst/>
                          <a:latin typeface="Arial" panose="020B0604020202020204" pitchFamily="34" charset="0"/>
                          <a:cs typeface="Arial" panose="020B0604020202020204" pitchFamily="34" charset="0"/>
                        </a:rPr>
                        <a:t>95</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algn="ctr" fontAlgn="b"/>
                      <a:r>
                        <a:rPr lang="en-US" sz="1400" u="none" strike="noStrike" dirty="0" smtClean="0">
                          <a:effectLst/>
                          <a:latin typeface="Arial" panose="020B0604020202020204" pitchFamily="34" charset="0"/>
                          <a:cs typeface="Arial" panose="020B0604020202020204" pitchFamily="34" charset="0"/>
                        </a:rPr>
                        <a:t>42.88</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tc>
                  <a:txBody>
                    <a:bodyPr/>
                    <a:lstStyle/>
                    <a:p>
                      <a:pPr algn="ctr" fontAlgn="b"/>
                      <a:r>
                        <a:rPr lang="en-US" sz="1400" u="none" strike="noStrike" dirty="0">
                          <a:effectLst/>
                          <a:latin typeface="Arial" panose="020B0604020202020204" pitchFamily="34" charset="0"/>
                          <a:cs typeface="Arial" panose="020B0604020202020204" pitchFamily="34" charset="0"/>
                        </a:rPr>
                        <a:t>52.69</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tc>
                  <a:txBody>
                    <a:bodyPr/>
                    <a:lstStyle/>
                    <a:p>
                      <a:pPr algn="ctr" fontAlgn="b"/>
                      <a:r>
                        <a:rPr lang="en-US" sz="1400" u="none" strike="noStrike" dirty="0">
                          <a:effectLst/>
                          <a:latin typeface="Arial" panose="020B0604020202020204" pitchFamily="34" charset="0"/>
                          <a:cs typeface="Arial" panose="020B0604020202020204" pitchFamily="34" charset="0"/>
                        </a:rPr>
                        <a:t>-22.9%</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1"/>
                    </a:solidFill>
                  </a:tcPr>
                </a:tc>
              </a:tr>
            </a:tbl>
          </a:graphicData>
        </a:graphic>
      </p:graphicFrame>
      <p:sp>
        <p:nvSpPr>
          <p:cNvPr id="5" name="Footer Placeholder 4"/>
          <p:cNvSpPr>
            <a:spLocks noGrp="1"/>
          </p:cNvSpPr>
          <p:nvPr>
            <p:ph type="ftr" sz="quarter" idx="11"/>
          </p:nvPr>
        </p:nvSpPr>
        <p:spPr/>
        <p:txBody>
          <a:bodyPr/>
          <a:lstStyle/>
          <a:p>
            <a:r>
              <a:rPr lang="en-US" dirty="0" smtClean="0"/>
              <a:t>SDWA- 77 ERRATA</a:t>
            </a:r>
            <a:endParaRPr lang="en-US" dirty="0"/>
          </a:p>
        </p:txBody>
      </p:sp>
      <p:sp>
        <p:nvSpPr>
          <p:cNvPr id="6" name="Slide Number Placeholder 5"/>
          <p:cNvSpPr>
            <a:spLocks noGrp="1"/>
          </p:cNvSpPr>
          <p:nvPr>
            <p:ph type="sldNum" sz="quarter" idx="12"/>
          </p:nvPr>
        </p:nvSpPr>
        <p:spPr/>
        <p:txBody>
          <a:bodyPr/>
          <a:lstStyle/>
          <a:p>
            <a:r>
              <a:rPr lang="en-US" dirty="0"/>
              <a:t>Page </a:t>
            </a:r>
            <a:fld id="{CD4D04AF-D22C-4D82-9AB3-8DBA5AF2A339}" type="slidenum">
              <a:rPr lang="en-US" smtClean="0"/>
              <a:t>12</a:t>
            </a:fld>
            <a:endParaRPr lang="en-US" dirty="0"/>
          </a:p>
        </p:txBody>
      </p:sp>
    </p:spTree>
    <p:extLst>
      <p:ext uri="{BB962C8B-B14F-4D97-AF65-F5344CB8AC3E}">
        <p14:creationId xmlns:p14="http://schemas.microsoft.com/office/powerpoint/2010/main" val="7634362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8229600" cy="533400"/>
          </a:xfrm>
        </p:spPr>
        <p:txBody>
          <a:bodyPr>
            <a:normAutofit/>
          </a:bodyPr>
          <a:lstStyle/>
          <a:p>
            <a:r>
              <a:rPr lang="en-US" sz="2400" dirty="0"/>
              <a:t>Difference in Exceedance Predictions</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890674005"/>
              </p:ext>
            </p:extLst>
          </p:nvPr>
        </p:nvGraphicFramePr>
        <p:xfrm>
          <a:off x="152400" y="685800"/>
          <a:ext cx="8839200" cy="5791200"/>
        </p:xfrm>
        <a:graphic>
          <a:graphicData uri="http://schemas.openxmlformats.org/drawingml/2006/chart">
            <c:chart xmlns:c="http://schemas.openxmlformats.org/drawingml/2006/chart" xmlns:r="http://schemas.openxmlformats.org/officeDocument/2006/relationships" r:id="rId3"/>
          </a:graphicData>
        </a:graphic>
      </p:graphicFrame>
      <p:sp>
        <p:nvSpPr>
          <p:cNvPr id="5" name="Footer Placeholder 4"/>
          <p:cNvSpPr>
            <a:spLocks noGrp="1"/>
          </p:cNvSpPr>
          <p:nvPr>
            <p:ph type="ftr" sz="quarter" idx="11"/>
          </p:nvPr>
        </p:nvSpPr>
        <p:spPr/>
        <p:txBody>
          <a:bodyPr/>
          <a:lstStyle/>
          <a:p>
            <a:r>
              <a:rPr lang="en-US" dirty="0" smtClean="0"/>
              <a:t>SDWA- 77 ERRATA</a:t>
            </a:r>
            <a:endParaRPr lang="en-US" dirty="0"/>
          </a:p>
        </p:txBody>
      </p:sp>
      <p:sp>
        <p:nvSpPr>
          <p:cNvPr id="6" name="Slide Number Placeholder 5"/>
          <p:cNvSpPr>
            <a:spLocks noGrp="1"/>
          </p:cNvSpPr>
          <p:nvPr>
            <p:ph type="sldNum" sz="quarter" idx="12"/>
          </p:nvPr>
        </p:nvSpPr>
        <p:spPr/>
        <p:txBody>
          <a:bodyPr/>
          <a:lstStyle/>
          <a:p>
            <a:r>
              <a:rPr lang="en-US" dirty="0"/>
              <a:t>Page </a:t>
            </a:r>
            <a:fld id="{CD4D04AF-D22C-4D82-9AB3-8DBA5AF2A339}" type="slidenum">
              <a:rPr lang="en-US" smtClean="0"/>
              <a:t>13</a:t>
            </a:fld>
            <a:endParaRPr lang="en-US" dirty="0"/>
          </a:p>
        </p:txBody>
      </p:sp>
    </p:spTree>
    <p:extLst>
      <p:ext uri="{BB962C8B-B14F-4D97-AF65-F5344CB8AC3E}">
        <p14:creationId xmlns:p14="http://schemas.microsoft.com/office/powerpoint/2010/main" val="38370206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Selection of Analysis Points</a:t>
            </a:r>
            <a:endParaRPr lang="en-US" dirty="0"/>
          </a:p>
        </p:txBody>
      </p:sp>
      <p:sp>
        <p:nvSpPr>
          <p:cNvPr id="3" name="Content Placeholder 2"/>
          <p:cNvSpPr>
            <a:spLocks noGrp="1"/>
          </p:cNvSpPr>
          <p:nvPr>
            <p:ph idx="1"/>
          </p:nvPr>
        </p:nvSpPr>
        <p:spPr/>
        <p:txBody>
          <a:bodyPr/>
          <a:lstStyle/>
          <a:p>
            <a:r>
              <a:rPr lang="en-US" dirty="0" smtClean="0"/>
              <a:t>South Delta</a:t>
            </a:r>
          </a:p>
          <a:p>
            <a:endParaRPr lang="en-US" dirty="0" smtClean="0"/>
          </a:p>
          <a:p>
            <a:r>
              <a:rPr lang="en-US" dirty="0" smtClean="0"/>
              <a:t>Central Delta</a:t>
            </a:r>
          </a:p>
          <a:p>
            <a:endParaRPr lang="en-US" dirty="0" smtClean="0"/>
          </a:p>
          <a:p>
            <a:r>
              <a:rPr lang="en-US" dirty="0" smtClean="0"/>
              <a:t>Distribution and Problem Areas</a:t>
            </a:r>
            <a:endParaRPr lang="en-US" dirty="0"/>
          </a:p>
        </p:txBody>
      </p:sp>
      <p:sp>
        <p:nvSpPr>
          <p:cNvPr id="6" name="Footer Placeholder 5"/>
          <p:cNvSpPr>
            <a:spLocks noGrp="1"/>
          </p:cNvSpPr>
          <p:nvPr>
            <p:ph type="ftr" sz="quarter" idx="11"/>
          </p:nvPr>
        </p:nvSpPr>
        <p:spPr/>
        <p:txBody>
          <a:bodyPr/>
          <a:lstStyle/>
          <a:p>
            <a:r>
              <a:rPr lang="en-US" dirty="0" smtClean="0"/>
              <a:t>SDWA -77 ERRATA</a:t>
            </a:r>
            <a:endParaRPr lang="en-US" dirty="0"/>
          </a:p>
        </p:txBody>
      </p:sp>
      <p:sp>
        <p:nvSpPr>
          <p:cNvPr id="7" name="Slide Number Placeholder 6"/>
          <p:cNvSpPr>
            <a:spLocks noGrp="1"/>
          </p:cNvSpPr>
          <p:nvPr>
            <p:ph type="sldNum" sz="quarter" idx="12"/>
          </p:nvPr>
        </p:nvSpPr>
        <p:spPr/>
        <p:txBody>
          <a:bodyPr/>
          <a:lstStyle/>
          <a:p>
            <a:r>
              <a:rPr lang="en-US" dirty="0"/>
              <a:t>Page </a:t>
            </a:r>
            <a:fld id="{CD4D04AF-D22C-4D82-9AB3-8DBA5AF2A339}" type="slidenum">
              <a:rPr lang="en-US" smtClean="0"/>
              <a:t>14</a:t>
            </a:fld>
            <a:endParaRPr lang="en-US" dirty="0"/>
          </a:p>
        </p:txBody>
      </p:sp>
    </p:spTree>
    <p:extLst>
      <p:ext uri="{BB962C8B-B14F-4D97-AF65-F5344CB8AC3E}">
        <p14:creationId xmlns:p14="http://schemas.microsoft.com/office/powerpoint/2010/main" val="15473313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487362"/>
          </a:xfrm>
        </p:spPr>
        <p:txBody>
          <a:bodyPr>
            <a:normAutofit/>
          </a:bodyPr>
          <a:lstStyle/>
          <a:p>
            <a:r>
              <a:rPr lang="en-US" sz="2400" dirty="0"/>
              <a:t>Detailed Analysis </a:t>
            </a:r>
            <a:r>
              <a:rPr lang="en-US" sz="2400" dirty="0" smtClean="0"/>
              <a:t>Points - 1</a:t>
            </a:r>
            <a:endParaRPr lang="en-US" sz="2400"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04800" y="761999"/>
            <a:ext cx="8229600" cy="5667757"/>
          </a:xfrm>
        </p:spPr>
      </p:pic>
      <p:sp>
        <p:nvSpPr>
          <p:cNvPr id="4" name="Footer Placeholder 3"/>
          <p:cNvSpPr>
            <a:spLocks noGrp="1"/>
          </p:cNvSpPr>
          <p:nvPr>
            <p:ph type="ftr" sz="quarter" idx="11"/>
          </p:nvPr>
        </p:nvSpPr>
        <p:spPr/>
        <p:txBody>
          <a:bodyPr/>
          <a:lstStyle/>
          <a:p>
            <a:r>
              <a:rPr lang="en-US" dirty="0" smtClean="0"/>
              <a:t>SDWA- 77 ERRATA</a:t>
            </a:r>
            <a:endParaRPr lang="en-US" dirty="0"/>
          </a:p>
        </p:txBody>
      </p:sp>
      <p:sp>
        <p:nvSpPr>
          <p:cNvPr id="5" name="Slide Number Placeholder 4"/>
          <p:cNvSpPr>
            <a:spLocks noGrp="1"/>
          </p:cNvSpPr>
          <p:nvPr>
            <p:ph type="sldNum" sz="quarter" idx="12"/>
          </p:nvPr>
        </p:nvSpPr>
        <p:spPr/>
        <p:txBody>
          <a:bodyPr/>
          <a:lstStyle/>
          <a:p>
            <a:r>
              <a:rPr lang="en-US" smtClean="0"/>
              <a:t>Page </a:t>
            </a:r>
            <a:fld id="{CD4D04AF-D22C-4D82-9AB3-8DBA5AF2A339}" type="slidenum">
              <a:rPr lang="en-US" smtClean="0"/>
              <a:pPr/>
              <a:t>15</a:t>
            </a:fld>
            <a:endParaRPr lang="en-US" dirty="0"/>
          </a:p>
        </p:txBody>
      </p:sp>
    </p:spTree>
    <p:extLst>
      <p:ext uri="{BB962C8B-B14F-4D97-AF65-F5344CB8AC3E}">
        <p14:creationId xmlns:p14="http://schemas.microsoft.com/office/powerpoint/2010/main" val="13576273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487362"/>
          </a:xfrm>
        </p:spPr>
        <p:txBody>
          <a:bodyPr>
            <a:normAutofit/>
          </a:bodyPr>
          <a:lstStyle/>
          <a:p>
            <a:r>
              <a:rPr lang="en-US" sz="2400" dirty="0"/>
              <a:t>Detailed Analysis </a:t>
            </a:r>
            <a:r>
              <a:rPr lang="en-US" sz="2400" dirty="0" smtClean="0"/>
              <a:t>Points - 2</a:t>
            </a:r>
            <a:endParaRPr lang="en-US" sz="2400" dirty="0"/>
          </a:p>
        </p:txBody>
      </p:sp>
      <p:sp>
        <p:nvSpPr>
          <p:cNvPr id="4" name="Footer Placeholder 3"/>
          <p:cNvSpPr>
            <a:spLocks noGrp="1"/>
          </p:cNvSpPr>
          <p:nvPr>
            <p:ph type="ftr" sz="quarter" idx="11"/>
          </p:nvPr>
        </p:nvSpPr>
        <p:spPr/>
        <p:txBody>
          <a:bodyPr/>
          <a:lstStyle/>
          <a:p>
            <a:r>
              <a:rPr lang="en-US" dirty="0" smtClean="0"/>
              <a:t> SDWA- 77 ERRATA</a:t>
            </a:r>
            <a:endParaRPr lang="en-US" dirty="0"/>
          </a:p>
        </p:txBody>
      </p:sp>
      <p:sp>
        <p:nvSpPr>
          <p:cNvPr id="5" name="Slide Number Placeholder 4"/>
          <p:cNvSpPr>
            <a:spLocks noGrp="1"/>
          </p:cNvSpPr>
          <p:nvPr>
            <p:ph type="sldNum" sz="quarter" idx="12"/>
          </p:nvPr>
        </p:nvSpPr>
        <p:spPr/>
        <p:txBody>
          <a:bodyPr/>
          <a:lstStyle/>
          <a:p>
            <a:r>
              <a:rPr lang="en-US" smtClean="0"/>
              <a:t>Page </a:t>
            </a:r>
            <a:fld id="{CD4D04AF-D22C-4D82-9AB3-8DBA5AF2A339}" type="slidenum">
              <a:rPr lang="en-US" smtClean="0"/>
              <a:pPr/>
              <a:t>16</a:t>
            </a:fld>
            <a:endParaRPr lang="en-US" dirty="0"/>
          </a:p>
        </p:txBody>
      </p:sp>
      <p:pic>
        <p:nvPicPr>
          <p:cNvPr id="8" name="Content Placeholder 7"/>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28600" y="685800"/>
            <a:ext cx="8458200" cy="5825194"/>
          </a:xfrm>
        </p:spPr>
      </p:pic>
    </p:spTree>
    <p:extLst>
      <p:ext uri="{BB962C8B-B14F-4D97-AF65-F5344CB8AC3E}">
        <p14:creationId xmlns:p14="http://schemas.microsoft.com/office/powerpoint/2010/main" val="38882795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8229600" cy="563562"/>
          </a:xfrm>
        </p:spPr>
        <p:txBody>
          <a:bodyPr>
            <a:normAutofit/>
          </a:bodyPr>
          <a:lstStyle/>
          <a:p>
            <a:r>
              <a:rPr lang="en-US" sz="2400" dirty="0"/>
              <a:t>Detailed Analysis </a:t>
            </a:r>
            <a:r>
              <a:rPr lang="en-US" sz="2400" dirty="0" smtClean="0"/>
              <a:t>Points - 3</a:t>
            </a:r>
            <a:endParaRPr lang="en-US" sz="2400" dirty="0"/>
          </a:p>
        </p:txBody>
      </p:sp>
      <p:sp>
        <p:nvSpPr>
          <p:cNvPr id="4" name="Footer Placeholder 3"/>
          <p:cNvSpPr>
            <a:spLocks noGrp="1"/>
          </p:cNvSpPr>
          <p:nvPr>
            <p:ph type="ftr" sz="quarter" idx="11"/>
          </p:nvPr>
        </p:nvSpPr>
        <p:spPr/>
        <p:txBody>
          <a:bodyPr/>
          <a:lstStyle/>
          <a:p>
            <a:r>
              <a:rPr lang="en-US" dirty="0" smtClean="0"/>
              <a:t>SDWA- 77 ERRATA</a:t>
            </a:r>
            <a:endParaRPr lang="en-US" dirty="0"/>
          </a:p>
        </p:txBody>
      </p:sp>
      <p:sp>
        <p:nvSpPr>
          <p:cNvPr id="5" name="Slide Number Placeholder 4"/>
          <p:cNvSpPr>
            <a:spLocks noGrp="1"/>
          </p:cNvSpPr>
          <p:nvPr>
            <p:ph type="sldNum" sz="quarter" idx="12"/>
          </p:nvPr>
        </p:nvSpPr>
        <p:spPr/>
        <p:txBody>
          <a:bodyPr/>
          <a:lstStyle/>
          <a:p>
            <a:r>
              <a:rPr lang="en-US" smtClean="0"/>
              <a:t>Page </a:t>
            </a:r>
            <a:fld id="{CD4D04AF-D22C-4D82-9AB3-8DBA5AF2A339}" type="slidenum">
              <a:rPr lang="en-US" smtClean="0"/>
              <a:pPr/>
              <a:t>17</a:t>
            </a:fld>
            <a:endParaRPr lang="en-US"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75681" y="788275"/>
            <a:ext cx="8231811" cy="5669280"/>
          </a:xfrm>
        </p:spPr>
      </p:pic>
    </p:spTree>
    <p:extLst>
      <p:ext uri="{BB962C8B-B14F-4D97-AF65-F5344CB8AC3E}">
        <p14:creationId xmlns:p14="http://schemas.microsoft.com/office/powerpoint/2010/main" val="253696793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Differences in Approach To Impact Analysis</a:t>
            </a:r>
            <a:endParaRPr lang="en-US" dirty="0"/>
          </a:p>
        </p:txBody>
      </p:sp>
      <p:sp>
        <p:nvSpPr>
          <p:cNvPr id="3" name="Content Placeholder 2"/>
          <p:cNvSpPr>
            <a:spLocks noGrp="1"/>
          </p:cNvSpPr>
          <p:nvPr>
            <p:ph idx="1"/>
          </p:nvPr>
        </p:nvSpPr>
        <p:spPr/>
        <p:txBody>
          <a:bodyPr/>
          <a:lstStyle/>
          <a:p>
            <a:endParaRPr lang="en-US" dirty="0" smtClean="0"/>
          </a:p>
          <a:p>
            <a:r>
              <a:rPr lang="en-US" dirty="0" smtClean="0"/>
              <a:t>Timescale of Importance</a:t>
            </a:r>
          </a:p>
          <a:p>
            <a:endParaRPr lang="en-US" dirty="0" smtClean="0"/>
          </a:p>
          <a:p>
            <a:endParaRPr lang="en-US" dirty="0" smtClean="0"/>
          </a:p>
          <a:p>
            <a:r>
              <a:rPr lang="en-US" dirty="0" smtClean="0"/>
              <a:t>Averaging</a:t>
            </a:r>
          </a:p>
          <a:p>
            <a:endParaRPr lang="en-US" dirty="0"/>
          </a:p>
        </p:txBody>
      </p:sp>
      <p:sp>
        <p:nvSpPr>
          <p:cNvPr id="6" name="Footer Placeholder 5"/>
          <p:cNvSpPr>
            <a:spLocks noGrp="1"/>
          </p:cNvSpPr>
          <p:nvPr>
            <p:ph type="ftr" sz="quarter" idx="11"/>
          </p:nvPr>
        </p:nvSpPr>
        <p:spPr/>
        <p:txBody>
          <a:bodyPr/>
          <a:lstStyle/>
          <a:p>
            <a:r>
              <a:rPr lang="en-US" dirty="0" smtClean="0"/>
              <a:t>SDWA- 77 ERRATA</a:t>
            </a:r>
            <a:endParaRPr lang="en-US" dirty="0"/>
          </a:p>
        </p:txBody>
      </p:sp>
      <p:sp>
        <p:nvSpPr>
          <p:cNvPr id="7" name="Slide Number Placeholder 6"/>
          <p:cNvSpPr>
            <a:spLocks noGrp="1"/>
          </p:cNvSpPr>
          <p:nvPr>
            <p:ph type="sldNum" sz="quarter" idx="12"/>
          </p:nvPr>
        </p:nvSpPr>
        <p:spPr/>
        <p:txBody>
          <a:bodyPr/>
          <a:lstStyle/>
          <a:p>
            <a:r>
              <a:rPr lang="en-US" dirty="0"/>
              <a:t>Page </a:t>
            </a:r>
            <a:fld id="{CD4D04AF-D22C-4D82-9AB3-8DBA5AF2A339}" type="slidenum">
              <a:rPr lang="en-US" smtClean="0"/>
              <a:t>18</a:t>
            </a:fld>
            <a:endParaRPr lang="en-US" dirty="0"/>
          </a:p>
        </p:txBody>
      </p:sp>
    </p:spTree>
    <p:extLst>
      <p:ext uri="{BB962C8B-B14F-4D97-AF65-F5344CB8AC3E}">
        <p14:creationId xmlns:p14="http://schemas.microsoft.com/office/powerpoint/2010/main" val="263709857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838200"/>
          </a:xfrm>
        </p:spPr>
        <p:txBody>
          <a:bodyPr>
            <a:normAutofit/>
          </a:bodyPr>
          <a:lstStyle/>
          <a:p>
            <a:r>
              <a:rPr lang="en-US" sz="2400" dirty="0" smtClean="0"/>
              <a:t>Monthly Average EC</a:t>
            </a:r>
            <a:br>
              <a:rPr lang="en-US" sz="2400" dirty="0" smtClean="0"/>
            </a:br>
            <a:r>
              <a:rPr lang="en-US" sz="2400" dirty="0" smtClean="0"/>
              <a:t>Old River at Tracy Road</a:t>
            </a:r>
            <a:endParaRPr lang="en-US" sz="2400" dirty="0"/>
          </a:p>
        </p:txBody>
      </p:sp>
      <p:sp>
        <p:nvSpPr>
          <p:cNvPr id="4" name="Footer Placeholder 3"/>
          <p:cNvSpPr>
            <a:spLocks noGrp="1"/>
          </p:cNvSpPr>
          <p:nvPr>
            <p:ph type="ftr" sz="quarter" idx="11"/>
          </p:nvPr>
        </p:nvSpPr>
        <p:spPr/>
        <p:txBody>
          <a:bodyPr/>
          <a:lstStyle/>
          <a:p>
            <a:r>
              <a:rPr lang="en-US" dirty="0" smtClean="0"/>
              <a:t>SDWA- 77 ERRATA</a:t>
            </a:r>
            <a:endParaRPr lang="en-US" dirty="0"/>
          </a:p>
        </p:txBody>
      </p:sp>
      <p:sp>
        <p:nvSpPr>
          <p:cNvPr id="5" name="Slide Number Placeholder 4"/>
          <p:cNvSpPr>
            <a:spLocks noGrp="1"/>
          </p:cNvSpPr>
          <p:nvPr>
            <p:ph type="sldNum" sz="quarter" idx="12"/>
          </p:nvPr>
        </p:nvSpPr>
        <p:spPr/>
        <p:txBody>
          <a:bodyPr/>
          <a:lstStyle/>
          <a:p>
            <a:r>
              <a:rPr lang="en-US" dirty="0"/>
              <a:t>Page </a:t>
            </a:r>
            <a:fld id="{CD4D04AF-D22C-4D82-9AB3-8DBA5AF2A339}" type="slidenum">
              <a:rPr lang="en-US" smtClean="0"/>
              <a:t>19</a:t>
            </a:fld>
            <a:endParaRPr lang="en-US" dirty="0"/>
          </a:p>
        </p:txBody>
      </p:sp>
      <p:pic>
        <p:nvPicPr>
          <p:cNvPr id="13" name="Content Placeholder 1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80109" y="1371600"/>
            <a:ext cx="8728364" cy="4800600"/>
          </a:xfrm>
        </p:spPr>
      </p:pic>
    </p:spTree>
    <p:extLst>
      <p:ext uri="{BB962C8B-B14F-4D97-AF65-F5344CB8AC3E}">
        <p14:creationId xmlns:p14="http://schemas.microsoft.com/office/powerpoint/2010/main" val="35603091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mtClean="0"/>
              <a:t>Central and South Delta Issues</a:t>
            </a:r>
            <a:endParaRPr lang="en-US" dirty="0"/>
          </a:p>
        </p:txBody>
      </p:sp>
      <p:sp>
        <p:nvSpPr>
          <p:cNvPr id="3" name="Content Placeholder 2"/>
          <p:cNvSpPr>
            <a:spLocks noGrp="1"/>
          </p:cNvSpPr>
          <p:nvPr>
            <p:ph idx="1"/>
          </p:nvPr>
        </p:nvSpPr>
        <p:spPr/>
        <p:txBody>
          <a:bodyPr/>
          <a:lstStyle/>
          <a:p>
            <a:r>
              <a:rPr lang="en-US" dirty="0" smtClean="0"/>
              <a:t>The Central and Southern Delta</a:t>
            </a:r>
          </a:p>
          <a:p>
            <a:pPr lvl="1"/>
            <a:endParaRPr lang="en-US" dirty="0" smtClean="0"/>
          </a:p>
          <a:p>
            <a:pPr lvl="1"/>
            <a:r>
              <a:rPr lang="en-US" dirty="0" smtClean="0"/>
              <a:t>An Existing Stressed System</a:t>
            </a:r>
          </a:p>
          <a:p>
            <a:pPr lvl="1"/>
            <a:endParaRPr lang="en-US" dirty="0" smtClean="0"/>
          </a:p>
          <a:p>
            <a:pPr lvl="1"/>
            <a:r>
              <a:rPr lang="en-US" dirty="0" smtClean="0"/>
              <a:t>Existing Stressors</a:t>
            </a:r>
          </a:p>
          <a:p>
            <a:pPr lvl="2"/>
            <a:endParaRPr lang="en-US" dirty="0" smtClean="0"/>
          </a:p>
          <a:p>
            <a:pPr lvl="2"/>
            <a:r>
              <a:rPr lang="en-US" dirty="0" smtClean="0"/>
              <a:t>Water Quality</a:t>
            </a:r>
          </a:p>
          <a:p>
            <a:pPr lvl="2"/>
            <a:r>
              <a:rPr lang="en-US" dirty="0" smtClean="0"/>
              <a:t>Temperature	</a:t>
            </a:r>
          </a:p>
          <a:p>
            <a:pPr lvl="2"/>
            <a:r>
              <a:rPr lang="en-US" dirty="0" smtClean="0"/>
              <a:t>Stage</a:t>
            </a:r>
          </a:p>
          <a:p>
            <a:pPr lvl="2"/>
            <a:r>
              <a:rPr lang="en-US" dirty="0" smtClean="0"/>
              <a:t>Algal Blooms</a:t>
            </a:r>
          </a:p>
          <a:p>
            <a:pPr lvl="2"/>
            <a:endParaRPr lang="en-US" dirty="0"/>
          </a:p>
        </p:txBody>
      </p:sp>
      <p:sp>
        <p:nvSpPr>
          <p:cNvPr id="6" name="Footer Placeholder 5"/>
          <p:cNvSpPr>
            <a:spLocks noGrp="1"/>
          </p:cNvSpPr>
          <p:nvPr>
            <p:ph type="ftr" sz="quarter" idx="11"/>
          </p:nvPr>
        </p:nvSpPr>
        <p:spPr/>
        <p:txBody>
          <a:bodyPr/>
          <a:lstStyle/>
          <a:p>
            <a:r>
              <a:rPr lang="en-US" dirty="0" smtClean="0"/>
              <a:t>SDWA- 77 ERRATA</a:t>
            </a:r>
            <a:endParaRPr lang="en-US" dirty="0"/>
          </a:p>
        </p:txBody>
      </p:sp>
      <p:sp>
        <p:nvSpPr>
          <p:cNvPr id="7" name="Slide Number Placeholder 6"/>
          <p:cNvSpPr>
            <a:spLocks noGrp="1"/>
          </p:cNvSpPr>
          <p:nvPr>
            <p:ph type="sldNum" sz="quarter" idx="12"/>
          </p:nvPr>
        </p:nvSpPr>
        <p:spPr/>
        <p:txBody>
          <a:bodyPr/>
          <a:lstStyle/>
          <a:p>
            <a:r>
              <a:rPr lang="en-US" dirty="0" smtClean="0"/>
              <a:t> Page </a:t>
            </a:r>
            <a:fld id="{CD4D04AF-D22C-4D82-9AB3-8DBA5AF2A339}" type="slidenum">
              <a:rPr lang="en-US" smtClean="0"/>
              <a:pPr/>
              <a:t>2</a:t>
            </a:fld>
            <a:endParaRPr lang="en-US" dirty="0"/>
          </a:p>
        </p:txBody>
      </p:sp>
    </p:spTree>
    <p:extLst>
      <p:ext uri="{BB962C8B-B14F-4D97-AF65-F5344CB8AC3E}">
        <p14:creationId xmlns:p14="http://schemas.microsoft.com/office/powerpoint/2010/main" val="39867704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44562"/>
          </a:xfrm>
        </p:spPr>
        <p:txBody>
          <a:bodyPr>
            <a:noAutofit/>
          </a:bodyPr>
          <a:lstStyle/>
          <a:p>
            <a:r>
              <a:rPr lang="en-US" sz="2400" dirty="0" smtClean="0"/>
              <a:t>Difference between Mean Daily CWF and NAA </a:t>
            </a:r>
            <a:br>
              <a:rPr lang="en-US" sz="2400" dirty="0" smtClean="0"/>
            </a:br>
            <a:r>
              <a:rPr lang="en-US" sz="2400" dirty="0" smtClean="0"/>
              <a:t>Site: SDN1, Old River at Tracy</a:t>
            </a:r>
            <a:endParaRPr lang="en-US" sz="2400" dirty="0"/>
          </a:p>
        </p:txBody>
      </p:sp>
      <p:sp>
        <p:nvSpPr>
          <p:cNvPr id="4" name="Footer Placeholder 3"/>
          <p:cNvSpPr>
            <a:spLocks noGrp="1"/>
          </p:cNvSpPr>
          <p:nvPr>
            <p:ph type="ftr" sz="quarter" idx="11"/>
          </p:nvPr>
        </p:nvSpPr>
        <p:spPr/>
        <p:txBody>
          <a:bodyPr/>
          <a:lstStyle/>
          <a:p>
            <a:r>
              <a:rPr lang="en-US" dirty="0" smtClean="0"/>
              <a:t>SDWA- 77 ERRATA</a:t>
            </a:r>
            <a:endParaRPr lang="en-US" dirty="0"/>
          </a:p>
        </p:txBody>
      </p:sp>
      <p:sp>
        <p:nvSpPr>
          <p:cNvPr id="5" name="Slide Number Placeholder 4"/>
          <p:cNvSpPr>
            <a:spLocks noGrp="1"/>
          </p:cNvSpPr>
          <p:nvPr>
            <p:ph type="sldNum" sz="quarter" idx="12"/>
          </p:nvPr>
        </p:nvSpPr>
        <p:spPr/>
        <p:txBody>
          <a:bodyPr/>
          <a:lstStyle/>
          <a:p>
            <a:r>
              <a:rPr lang="en-US" dirty="0"/>
              <a:t>Page </a:t>
            </a:r>
            <a:fld id="{CD4D04AF-D22C-4D82-9AB3-8DBA5AF2A339}" type="slidenum">
              <a:rPr lang="en-US" smtClean="0"/>
              <a:t>20</a:t>
            </a:fld>
            <a:endParaRPr lang="en-US" dirty="0"/>
          </a:p>
        </p:txBody>
      </p:sp>
      <p:sp>
        <p:nvSpPr>
          <p:cNvPr id="3" name="Content Placeholder 2"/>
          <p:cNvSpPr>
            <a:spLocks noGrp="1"/>
          </p:cNvSpPr>
          <p:nvPr>
            <p:ph idx="1"/>
          </p:nvPr>
        </p:nvSpPr>
        <p:spPr/>
        <p:txBody>
          <a:bodyPr/>
          <a:lstStyle/>
          <a:p>
            <a:endParaRPr lang="en-US"/>
          </a:p>
        </p:txBody>
      </p:sp>
      <p:graphicFrame>
        <p:nvGraphicFramePr>
          <p:cNvPr id="7" name="Chart 6"/>
          <p:cNvGraphicFramePr>
            <a:graphicFrameLocks noGrp="1"/>
          </p:cNvGraphicFramePr>
          <p:nvPr>
            <p:extLst>
              <p:ext uri="{D42A27DB-BD31-4B8C-83A1-F6EECF244321}">
                <p14:modId xmlns:p14="http://schemas.microsoft.com/office/powerpoint/2010/main" val="3822982104"/>
              </p:ext>
            </p:extLst>
          </p:nvPr>
        </p:nvGraphicFramePr>
        <p:xfrm>
          <a:off x="381000" y="914400"/>
          <a:ext cx="8382000" cy="5562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53546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Autofit/>
          </a:bodyPr>
          <a:lstStyle/>
          <a:p>
            <a:r>
              <a:rPr lang="en-US" sz="2400" dirty="0" smtClean="0"/>
              <a:t>Average Annual Salinity for CWF Scenarios As Compared to the NAA</a:t>
            </a:r>
            <a:br>
              <a:rPr lang="en-US" sz="2400" dirty="0" smtClean="0"/>
            </a:br>
            <a:r>
              <a:rPr lang="en-US" sz="2400" dirty="0" smtClean="0"/>
              <a:t>Site: SDN1, Old River at Tracy</a:t>
            </a:r>
            <a:endParaRPr lang="en-US" sz="2400" dirty="0"/>
          </a:p>
        </p:txBody>
      </p:sp>
      <p:sp>
        <p:nvSpPr>
          <p:cNvPr id="4" name="Footer Placeholder 3"/>
          <p:cNvSpPr>
            <a:spLocks noGrp="1"/>
          </p:cNvSpPr>
          <p:nvPr>
            <p:ph type="ftr" sz="quarter" idx="11"/>
          </p:nvPr>
        </p:nvSpPr>
        <p:spPr/>
        <p:txBody>
          <a:bodyPr/>
          <a:lstStyle/>
          <a:p>
            <a:r>
              <a:rPr lang="en-US" dirty="0" smtClean="0"/>
              <a:t>SDWA- 77 ERRATA</a:t>
            </a:r>
            <a:endParaRPr lang="en-US" dirty="0"/>
          </a:p>
        </p:txBody>
      </p:sp>
      <p:sp>
        <p:nvSpPr>
          <p:cNvPr id="5" name="Slide Number Placeholder 4"/>
          <p:cNvSpPr>
            <a:spLocks noGrp="1"/>
          </p:cNvSpPr>
          <p:nvPr>
            <p:ph type="sldNum" sz="quarter" idx="12"/>
          </p:nvPr>
        </p:nvSpPr>
        <p:spPr/>
        <p:txBody>
          <a:bodyPr/>
          <a:lstStyle/>
          <a:p>
            <a:r>
              <a:rPr lang="en-US" dirty="0"/>
              <a:t>Page </a:t>
            </a:r>
            <a:fld id="{CD4D04AF-D22C-4D82-9AB3-8DBA5AF2A339}" type="slidenum">
              <a:rPr lang="en-US" smtClean="0"/>
              <a:t>21</a:t>
            </a:fld>
            <a:endParaRPr lang="en-US" dirty="0"/>
          </a:p>
        </p:txBody>
      </p:sp>
      <p:sp>
        <p:nvSpPr>
          <p:cNvPr id="3" name="Content Placeholder 2"/>
          <p:cNvSpPr>
            <a:spLocks noGrp="1"/>
          </p:cNvSpPr>
          <p:nvPr>
            <p:ph idx="1"/>
          </p:nvPr>
        </p:nvSpPr>
        <p:spPr/>
        <p:txBody>
          <a:bodyPr/>
          <a:lstStyle/>
          <a:p>
            <a:endParaRPr lang="en-US"/>
          </a:p>
        </p:txBody>
      </p:sp>
      <p:graphicFrame>
        <p:nvGraphicFramePr>
          <p:cNvPr id="7" name="Chart 6"/>
          <p:cNvGraphicFramePr>
            <a:graphicFrameLocks noGrp="1"/>
          </p:cNvGraphicFramePr>
          <p:nvPr>
            <p:extLst>
              <p:ext uri="{D42A27DB-BD31-4B8C-83A1-F6EECF244321}">
                <p14:modId xmlns:p14="http://schemas.microsoft.com/office/powerpoint/2010/main" val="3887845431"/>
              </p:ext>
            </p:extLst>
          </p:nvPr>
        </p:nvGraphicFramePr>
        <p:xfrm>
          <a:off x="457200" y="1371600"/>
          <a:ext cx="8305800" cy="510539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3762741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6973"/>
            <a:ext cx="8229600" cy="990600"/>
          </a:xfrm>
        </p:spPr>
        <p:txBody>
          <a:bodyPr>
            <a:noAutofit/>
          </a:bodyPr>
          <a:lstStyle/>
          <a:p>
            <a:r>
              <a:rPr lang="en-US" sz="2800" dirty="0"/>
              <a:t/>
            </a:r>
            <a:br>
              <a:rPr lang="en-US" sz="2800" dirty="0"/>
            </a:br>
            <a:r>
              <a:rPr lang="en-US" sz="2400" dirty="0" smtClean="0"/>
              <a:t>Percent of Time the Daily Average EC of the WaterFix Scenarios Exceeds the EC of the NAA</a:t>
            </a:r>
            <a:br>
              <a:rPr lang="en-US" sz="2400" dirty="0" smtClean="0"/>
            </a:br>
            <a:r>
              <a:rPr lang="en-US" sz="2400" dirty="0" smtClean="0"/>
              <a:t>Site</a:t>
            </a:r>
            <a:r>
              <a:rPr lang="en-US" sz="2400" dirty="0"/>
              <a:t>: SDN1, Old River at </a:t>
            </a:r>
            <a:r>
              <a:rPr lang="en-US" sz="2400" dirty="0" smtClean="0"/>
              <a:t>Tracy</a:t>
            </a:r>
            <a:endParaRPr lang="en-US" sz="2400" dirty="0"/>
          </a:p>
        </p:txBody>
      </p:sp>
      <p:sp>
        <p:nvSpPr>
          <p:cNvPr id="4" name="Footer Placeholder 3"/>
          <p:cNvSpPr>
            <a:spLocks noGrp="1"/>
          </p:cNvSpPr>
          <p:nvPr>
            <p:ph type="ftr" sz="quarter" idx="11"/>
          </p:nvPr>
        </p:nvSpPr>
        <p:spPr/>
        <p:txBody>
          <a:bodyPr/>
          <a:lstStyle/>
          <a:p>
            <a:r>
              <a:rPr lang="en-US" dirty="0" smtClean="0"/>
              <a:t>SDWA- 77 ERRATA</a:t>
            </a:r>
            <a:endParaRPr lang="en-US" dirty="0"/>
          </a:p>
        </p:txBody>
      </p:sp>
      <p:sp>
        <p:nvSpPr>
          <p:cNvPr id="5" name="Slide Number Placeholder 4"/>
          <p:cNvSpPr>
            <a:spLocks noGrp="1"/>
          </p:cNvSpPr>
          <p:nvPr>
            <p:ph type="sldNum" sz="quarter" idx="12"/>
          </p:nvPr>
        </p:nvSpPr>
        <p:spPr/>
        <p:txBody>
          <a:bodyPr/>
          <a:lstStyle/>
          <a:p>
            <a:r>
              <a:rPr lang="en-US" dirty="0"/>
              <a:t>Page </a:t>
            </a:r>
            <a:fld id="{CD4D04AF-D22C-4D82-9AB3-8DBA5AF2A339}" type="slidenum">
              <a:rPr lang="en-US" smtClean="0"/>
              <a:t>22</a:t>
            </a:fld>
            <a:endParaRPr lang="en-US" dirty="0"/>
          </a:p>
        </p:txBody>
      </p:sp>
      <p:sp>
        <p:nvSpPr>
          <p:cNvPr id="3" name="Content Placeholder 2"/>
          <p:cNvSpPr>
            <a:spLocks noGrp="1"/>
          </p:cNvSpPr>
          <p:nvPr>
            <p:ph idx="1"/>
          </p:nvPr>
        </p:nvSpPr>
        <p:spPr/>
        <p:txBody>
          <a:bodyPr/>
          <a:lstStyle/>
          <a:p>
            <a:endParaRPr lang="en-US"/>
          </a:p>
        </p:txBody>
      </p:sp>
      <p:graphicFrame>
        <p:nvGraphicFramePr>
          <p:cNvPr id="7" name="Chart 6"/>
          <p:cNvGraphicFramePr>
            <a:graphicFrameLocks noGrp="1"/>
          </p:cNvGraphicFramePr>
          <p:nvPr>
            <p:extLst>
              <p:ext uri="{D42A27DB-BD31-4B8C-83A1-F6EECF244321}">
                <p14:modId xmlns:p14="http://schemas.microsoft.com/office/powerpoint/2010/main" val="3887282182"/>
              </p:ext>
            </p:extLst>
          </p:nvPr>
        </p:nvGraphicFramePr>
        <p:xfrm>
          <a:off x="228600" y="1295400"/>
          <a:ext cx="8610599" cy="5181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8803718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927"/>
            <a:ext cx="8229600" cy="884238"/>
          </a:xfrm>
        </p:spPr>
        <p:txBody>
          <a:bodyPr>
            <a:noAutofit/>
          </a:bodyPr>
          <a:lstStyle/>
          <a:p>
            <a:r>
              <a:rPr lang="en-US" sz="2400" dirty="0" smtClean="0"/>
              <a:t>Measured Salinity at Old River at Tracy and Predicted Salinity from the NAA</a:t>
            </a:r>
            <a:endParaRPr lang="en-US" sz="2400" dirty="0"/>
          </a:p>
        </p:txBody>
      </p:sp>
      <p:sp>
        <p:nvSpPr>
          <p:cNvPr id="4" name="Footer Placeholder 3"/>
          <p:cNvSpPr>
            <a:spLocks noGrp="1"/>
          </p:cNvSpPr>
          <p:nvPr>
            <p:ph type="ftr" sz="quarter" idx="11"/>
          </p:nvPr>
        </p:nvSpPr>
        <p:spPr/>
        <p:txBody>
          <a:bodyPr/>
          <a:lstStyle/>
          <a:p>
            <a:r>
              <a:rPr lang="en-US" dirty="0" smtClean="0"/>
              <a:t>SDWA- 77 ERRATA</a:t>
            </a:r>
            <a:endParaRPr lang="en-US" dirty="0"/>
          </a:p>
        </p:txBody>
      </p:sp>
      <p:sp>
        <p:nvSpPr>
          <p:cNvPr id="5" name="Slide Number Placeholder 4"/>
          <p:cNvSpPr>
            <a:spLocks noGrp="1"/>
          </p:cNvSpPr>
          <p:nvPr>
            <p:ph type="sldNum" sz="quarter" idx="12"/>
          </p:nvPr>
        </p:nvSpPr>
        <p:spPr/>
        <p:txBody>
          <a:bodyPr/>
          <a:lstStyle/>
          <a:p>
            <a:r>
              <a:rPr lang="en-US" dirty="0"/>
              <a:t>Page </a:t>
            </a:r>
            <a:fld id="{CD4D04AF-D22C-4D82-9AB3-8DBA5AF2A339}" type="slidenum">
              <a:rPr lang="en-US" smtClean="0"/>
              <a:t>23</a:t>
            </a:fld>
            <a:endParaRPr lang="en-US" dirty="0"/>
          </a:p>
        </p:txBody>
      </p:sp>
      <p:pic>
        <p:nvPicPr>
          <p:cNvPr id="8" name="Content Placeholder 7"/>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90528" y="827689"/>
            <a:ext cx="8234028" cy="5669280"/>
          </a:xfrm>
        </p:spPr>
      </p:pic>
    </p:spTree>
    <p:extLst>
      <p:ext uri="{BB962C8B-B14F-4D97-AF65-F5344CB8AC3E}">
        <p14:creationId xmlns:p14="http://schemas.microsoft.com/office/powerpoint/2010/main" val="158828378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63562"/>
          </a:xfrm>
        </p:spPr>
        <p:txBody>
          <a:bodyPr>
            <a:normAutofit/>
          </a:bodyPr>
          <a:lstStyle/>
          <a:p>
            <a:r>
              <a:rPr lang="en-US" sz="2400" dirty="0" smtClean="0"/>
              <a:t>Stage Difference DS of NDD No. 5</a:t>
            </a:r>
            <a:endParaRPr lang="en-US" sz="2400" dirty="0"/>
          </a:p>
        </p:txBody>
      </p:sp>
      <p:sp>
        <p:nvSpPr>
          <p:cNvPr id="5" name="Footer Placeholder 4"/>
          <p:cNvSpPr>
            <a:spLocks noGrp="1"/>
          </p:cNvSpPr>
          <p:nvPr>
            <p:ph type="ftr" sz="quarter" idx="11"/>
          </p:nvPr>
        </p:nvSpPr>
        <p:spPr/>
        <p:txBody>
          <a:bodyPr/>
          <a:lstStyle/>
          <a:p>
            <a:r>
              <a:rPr lang="en-US" dirty="0" smtClean="0"/>
              <a:t>SDWA- 77 ERRATA</a:t>
            </a:r>
            <a:endParaRPr lang="en-US" dirty="0"/>
          </a:p>
        </p:txBody>
      </p:sp>
      <p:sp>
        <p:nvSpPr>
          <p:cNvPr id="6" name="Slide Number Placeholder 5"/>
          <p:cNvSpPr>
            <a:spLocks noGrp="1"/>
          </p:cNvSpPr>
          <p:nvPr>
            <p:ph type="sldNum" sz="quarter" idx="12"/>
          </p:nvPr>
        </p:nvSpPr>
        <p:spPr/>
        <p:txBody>
          <a:bodyPr/>
          <a:lstStyle/>
          <a:p>
            <a:r>
              <a:rPr lang="en-US" dirty="0"/>
              <a:t>Page </a:t>
            </a:r>
            <a:fld id="{CD4D04AF-D22C-4D82-9AB3-8DBA5AF2A339}" type="slidenum">
              <a:rPr lang="en-US" smtClean="0"/>
              <a:t>24</a:t>
            </a:fld>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685800"/>
            <a:ext cx="8366834" cy="5760720"/>
          </a:xfrm>
          <a:prstGeom prst="rect">
            <a:avLst/>
          </a:prstGeom>
        </p:spPr>
      </p:pic>
    </p:spTree>
    <p:extLst>
      <p:ext uri="{BB962C8B-B14F-4D97-AF65-F5344CB8AC3E}">
        <p14:creationId xmlns:p14="http://schemas.microsoft.com/office/powerpoint/2010/main" val="206786146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457200"/>
          </a:xfrm>
        </p:spPr>
        <p:txBody>
          <a:bodyPr>
            <a:normAutofit/>
          </a:bodyPr>
          <a:lstStyle/>
          <a:p>
            <a:r>
              <a:rPr lang="en-US" sz="2400" dirty="0" smtClean="0"/>
              <a:t>Stage Difference 3 Miles DS of NDD</a:t>
            </a:r>
            <a:endParaRPr lang="en-US" sz="2400" dirty="0"/>
          </a:p>
        </p:txBody>
      </p:sp>
      <p:sp>
        <p:nvSpPr>
          <p:cNvPr id="5" name="Footer Placeholder 4"/>
          <p:cNvSpPr>
            <a:spLocks noGrp="1"/>
          </p:cNvSpPr>
          <p:nvPr>
            <p:ph type="ftr" sz="quarter" idx="11"/>
          </p:nvPr>
        </p:nvSpPr>
        <p:spPr/>
        <p:txBody>
          <a:bodyPr/>
          <a:lstStyle/>
          <a:p>
            <a:r>
              <a:rPr lang="en-US" smtClean="0"/>
              <a:t>Exhibit SDWA 77</a:t>
            </a:r>
            <a:endParaRPr lang="en-US" dirty="0"/>
          </a:p>
        </p:txBody>
      </p:sp>
      <p:sp>
        <p:nvSpPr>
          <p:cNvPr id="6" name="Slide Number Placeholder 5"/>
          <p:cNvSpPr>
            <a:spLocks noGrp="1"/>
          </p:cNvSpPr>
          <p:nvPr>
            <p:ph type="sldNum" sz="quarter" idx="12"/>
          </p:nvPr>
        </p:nvSpPr>
        <p:spPr/>
        <p:txBody>
          <a:bodyPr/>
          <a:lstStyle/>
          <a:p>
            <a:r>
              <a:rPr lang="en-US" dirty="0"/>
              <a:t>Page </a:t>
            </a:r>
            <a:fld id="{CD4D04AF-D22C-4D82-9AB3-8DBA5AF2A339}" type="slidenum">
              <a:rPr lang="en-US" smtClean="0"/>
              <a:t>25</a:t>
            </a:fld>
            <a:endParaRPr lang="en-US" dirty="0"/>
          </a:p>
        </p:txBody>
      </p:sp>
      <p:pic>
        <p:nvPicPr>
          <p:cNvPr id="8" name="Content Placeholder 7"/>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81000" y="685800"/>
            <a:ext cx="8366833" cy="5760720"/>
          </a:xfrm>
        </p:spPr>
      </p:pic>
    </p:spTree>
    <p:extLst>
      <p:ext uri="{BB962C8B-B14F-4D97-AF65-F5344CB8AC3E}">
        <p14:creationId xmlns:p14="http://schemas.microsoft.com/office/powerpoint/2010/main" val="405595091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563562"/>
          </a:xfrm>
        </p:spPr>
        <p:txBody>
          <a:bodyPr>
            <a:normAutofit/>
          </a:bodyPr>
          <a:lstStyle/>
          <a:p>
            <a:r>
              <a:rPr lang="en-US" sz="2400" dirty="0"/>
              <a:t>Stage Difference </a:t>
            </a:r>
            <a:r>
              <a:rPr lang="en-US" sz="2400" dirty="0" smtClean="0"/>
              <a:t>9 Miles DS </a:t>
            </a:r>
            <a:r>
              <a:rPr lang="en-US" sz="2400" dirty="0"/>
              <a:t>of NDD</a:t>
            </a:r>
          </a:p>
        </p:txBody>
      </p:sp>
      <p:sp>
        <p:nvSpPr>
          <p:cNvPr id="4" name="Footer Placeholder 3"/>
          <p:cNvSpPr>
            <a:spLocks noGrp="1"/>
          </p:cNvSpPr>
          <p:nvPr>
            <p:ph type="ftr" sz="quarter" idx="11"/>
          </p:nvPr>
        </p:nvSpPr>
        <p:spPr/>
        <p:txBody>
          <a:bodyPr/>
          <a:lstStyle/>
          <a:p>
            <a:r>
              <a:rPr lang="en-US" dirty="0" smtClean="0"/>
              <a:t>SDWA- 77 ERRATA</a:t>
            </a:r>
            <a:endParaRPr lang="en-US" dirty="0"/>
          </a:p>
        </p:txBody>
      </p:sp>
      <p:sp>
        <p:nvSpPr>
          <p:cNvPr id="5" name="Slide Number Placeholder 4"/>
          <p:cNvSpPr>
            <a:spLocks noGrp="1"/>
          </p:cNvSpPr>
          <p:nvPr>
            <p:ph type="sldNum" sz="quarter" idx="12"/>
          </p:nvPr>
        </p:nvSpPr>
        <p:spPr/>
        <p:txBody>
          <a:bodyPr/>
          <a:lstStyle/>
          <a:p>
            <a:r>
              <a:rPr lang="en-US" smtClean="0"/>
              <a:t>Page </a:t>
            </a:r>
            <a:fld id="{CD4D04AF-D22C-4D82-9AB3-8DBA5AF2A339}" type="slidenum">
              <a:rPr lang="en-US" smtClean="0"/>
              <a:pPr/>
              <a:t>26</a:t>
            </a:fld>
            <a:endParaRPr lang="en-US" dirty="0"/>
          </a:p>
        </p:txBody>
      </p:sp>
      <p:pic>
        <p:nvPicPr>
          <p:cNvPr id="12" name="Content Placeholder 11"/>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81000" y="762000"/>
            <a:ext cx="8366835" cy="5760720"/>
          </a:xfrm>
        </p:spPr>
      </p:pic>
    </p:spTree>
    <p:extLst>
      <p:ext uri="{BB962C8B-B14F-4D97-AF65-F5344CB8AC3E}">
        <p14:creationId xmlns:p14="http://schemas.microsoft.com/office/powerpoint/2010/main" val="335335911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6743"/>
            <a:ext cx="8458200" cy="838200"/>
          </a:xfrm>
        </p:spPr>
        <p:txBody>
          <a:bodyPr>
            <a:normAutofit/>
          </a:bodyPr>
          <a:lstStyle/>
          <a:p>
            <a:r>
              <a:rPr lang="en-US" sz="2400" dirty="0" smtClean="0"/>
              <a:t>Probability of Exceedance For Stage Change</a:t>
            </a:r>
            <a:br>
              <a:rPr lang="en-US" sz="2400" dirty="0" smtClean="0"/>
            </a:br>
            <a:r>
              <a:rPr lang="en-US" sz="2400" dirty="0" smtClean="0"/>
              <a:t>Due To The CWF</a:t>
            </a:r>
            <a:endParaRPr lang="en-US" sz="2400" dirty="0"/>
          </a:p>
        </p:txBody>
      </p:sp>
      <p:sp>
        <p:nvSpPr>
          <p:cNvPr id="4" name="Footer Placeholder 3"/>
          <p:cNvSpPr>
            <a:spLocks noGrp="1"/>
          </p:cNvSpPr>
          <p:nvPr>
            <p:ph type="ftr" sz="quarter" idx="11"/>
          </p:nvPr>
        </p:nvSpPr>
        <p:spPr/>
        <p:txBody>
          <a:bodyPr/>
          <a:lstStyle/>
          <a:p>
            <a:r>
              <a:rPr lang="en-US" dirty="0" smtClean="0"/>
              <a:t>SDWA- 77 ERRATA</a:t>
            </a:r>
            <a:endParaRPr lang="en-US" dirty="0"/>
          </a:p>
        </p:txBody>
      </p:sp>
      <p:sp>
        <p:nvSpPr>
          <p:cNvPr id="5" name="Slide Number Placeholder 4"/>
          <p:cNvSpPr>
            <a:spLocks noGrp="1"/>
          </p:cNvSpPr>
          <p:nvPr>
            <p:ph type="sldNum" sz="quarter" idx="12"/>
          </p:nvPr>
        </p:nvSpPr>
        <p:spPr/>
        <p:txBody>
          <a:bodyPr/>
          <a:lstStyle/>
          <a:p>
            <a:r>
              <a:rPr lang="en-US" dirty="0"/>
              <a:t>Page </a:t>
            </a:r>
            <a:fld id="{CD4D04AF-D22C-4D82-9AB3-8DBA5AF2A339}" type="slidenum">
              <a:rPr lang="en-US" smtClean="0"/>
              <a:t>27</a:t>
            </a:fld>
            <a:endParaRPr lang="en-US" dirty="0"/>
          </a:p>
        </p:txBody>
      </p:sp>
      <p:pic>
        <p:nvPicPr>
          <p:cNvPr id="8" name="Content Placeholder 7"/>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7200" y="838200"/>
            <a:ext cx="8234028" cy="5669280"/>
          </a:xfrm>
        </p:spPr>
      </p:pic>
    </p:spTree>
    <p:extLst>
      <p:ext uri="{BB962C8B-B14F-4D97-AF65-F5344CB8AC3E}">
        <p14:creationId xmlns:p14="http://schemas.microsoft.com/office/powerpoint/2010/main" val="239354104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63562"/>
          </a:xfrm>
        </p:spPr>
        <p:txBody>
          <a:bodyPr>
            <a:normAutofit/>
          </a:bodyPr>
          <a:lstStyle/>
          <a:p>
            <a:r>
              <a:rPr lang="en-US" sz="2400" dirty="0" smtClean="0"/>
              <a:t>Change In Residence Time</a:t>
            </a:r>
            <a:endParaRPr lang="en-US" sz="2400" dirty="0"/>
          </a:p>
        </p:txBody>
      </p:sp>
      <p:graphicFrame>
        <p:nvGraphicFramePr>
          <p:cNvPr id="4" name="Table 3"/>
          <p:cNvGraphicFramePr>
            <a:graphicFrameLocks noGrp="1"/>
          </p:cNvGraphicFramePr>
          <p:nvPr>
            <p:extLst>
              <p:ext uri="{D42A27DB-BD31-4B8C-83A1-F6EECF244321}">
                <p14:modId xmlns:p14="http://schemas.microsoft.com/office/powerpoint/2010/main" val="768614550"/>
              </p:ext>
            </p:extLst>
          </p:nvPr>
        </p:nvGraphicFramePr>
        <p:xfrm>
          <a:off x="152400" y="1752600"/>
          <a:ext cx="8610600" cy="4267201"/>
        </p:xfrm>
        <a:graphic>
          <a:graphicData uri="http://schemas.openxmlformats.org/drawingml/2006/table">
            <a:tbl>
              <a:tblPr firstRow="1" firstCol="1" bandRow="1">
                <a:tableStyleId>{5C22544A-7EE6-4342-B048-85BDC9FD1C3A}</a:tableStyleId>
              </a:tblPr>
              <a:tblGrid>
                <a:gridCol w="2524913"/>
                <a:gridCol w="3215487"/>
                <a:gridCol w="2870200"/>
              </a:tblGrid>
              <a:tr h="996240">
                <a:tc gridSpan="3">
                  <a:txBody>
                    <a:bodyPr/>
                    <a:lstStyle/>
                    <a:p>
                      <a:pPr marL="895985" marR="0" indent="-895985" algn="ctr">
                        <a:spcBef>
                          <a:spcPts val="600"/>
                        </a:spcBef>
                        <a:spcAft>
                          <a:spcPts val="600"/>
                        </a:spcAft>
                        <a:tabLst>
                          <a:tab pos="914400" algn="l"/>
                        </a:tabLst>
                      </a:pPr>
                      <a:r>
                        <a:rPr lang="en-US" sz="2000" dirty="0" smtClean="0">
                          <a:solidFill>
                            <a:schemeClr val="bg1"/>
                          </a:solidFill>
                          <a:effectLst/>
                        </a:rPr>
                        <a:t>Reduction </a:t>
                      </a:r>
                      <a:r>
                        <a:rPr lang="en-US" sz="2000" dirty="0">
                          <a:solidFill>
                            <a:schemeClr val="bg1"/>
                          </a:solidFill>
                          <a:effectLst/>
                        </a:rPr>
                        <a:t>in Flushing Flow For The CWF Scenarios As Compared To The NAA During a Dry Year.</a:t>
                      </a:r>
                      <a:r>
                        <a:rPr lang="en-US" sz="2000" baseline="30000" dirty="0">
                          <a:solidFill>
                            <a:schemeClr val="bg1"/>
                          </a:solidFill>
                          <a:effectLst/>
                        </a:rPr>
                        <a:t>1</a:t>
                      </a:r>
                      <a:endParaRPr lang="en-US"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r>
              <a:tr h="512130">
                <a:tc>
                  <a:txBody>
                    <a:bodyPr/>
                    <a:lstStyle/>
                    <a:p>
                      <a:pPr marL="0" marR="0" algn="ctr">
                        <a:lnSpc>
                          <a:spcPct val="107000"/>
                        </a:lnSpc>
                        <a:spcBef>
                          <a:spcPts val="0"/>
                        </a:spcBef>
                        <a:spcAft>
                          <a:spcPts val="0"/>
                        </a:spcAft>
                      </a:pPr>
                      <a:r>
                        <a:rPr lang="en-US" sz="1600" dirty="0">
                          <a:solidFill>
                            <a:schemeClr val="bg1"/>
                          </a:solidFill>
                          <a:effectLst/>
                        </a:rPr>
                        <a:t>Scenario</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en-US" sz="1600" b="1" dirty="0">
                          <a:solidFill>
                            <a:schemeClr val="bg1"/>
                          </a:solidFill>
                          <a:effectLst/>
                        </a:rPr>
                        <a:t>Middle River</a:t>
                      </a:r>
                      <a:endParaRPr lang="en-US"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1600" b="1" dirty="0">
                          <a:solidFill>
                            <a:schemeClr val="bg1"/>
                          </a:solidFill>
                          <a:effectLst/>
                        </a:rPr>
                        <a:t>Old River</a:t>
                      </a:r>
                      <a:endParaRPr lang="en-US"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20000"/>
                        <a:lumOff val="80000"/>
                      </a:schemeClr>
                    </a:solidFill>
                  </a:tcPr>
                </a:tc>
              </a:tr>
              <a:tr h="512130">
                <a:tc>
                  <a:txBody>
                    <a:bodyPr/>
                    <a:lstStyle/>
                    <a:p>
                      <a:pPr marL="0" marR="0" algn="ctr">
                        <a:lnSpc>
                          <a:spcPct val="107000"/>
                        </a:lnSpc>
                        <a:spcBef>
                          <a:spcPts val="0"/>
                        </a:spcBef>
                        <a:spcAft>
                          <a:spcPts val="0"/>
                        </a:spcAft>
                      </a:pPr>
                      <a:r>
                        <a:rPr lang="en-US" sz="1600" dirty="0">
                          <a:solidFill>
                            <a:schemeClr val="bg1"/>
                          </a:solidFill>
                          <a:effectLst/>
                        </a:rPr>
                        <a:t>B1</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en-US" sz="1600" b="1" dirty="0">
                          <a:solidFill>
                            <a:schemeClr val="bg1"/>
                          </a:solidFill>
                          <a:effectLst/>
                        </a:rPr>
                        <a:t>-1.5 %</a:t>
                      </a:r>
                      <a:endParaRPr lang="en-US"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dirty="0">
                          <a:solidFill>
                            <a:schemeClr val="bg1"/>
                          </a:solidFill>
                          <a:effectLst/>
                        </a:rPr>
                        <a:t>4.4 %</a:t>
                      </a:r>
                      <a:endParaRPr lang="en-US"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512130">
                <a:tc>
                  <a:txBody>
                    <a:bodyPr/>
                    <a:lstStyle/>
                    <a:p>
                      <a:pPr marL="0" marR="0" algn="ctr">
                        <a:lnSpc>
                          <a:spcPct val="107000"/>
                        </a:lnSpc>
                        <a:spcBef>
                          <a:spcPts val="0"/>
                        </a:spcBef>
                        <a:spcAft>
                          <a:spcPts val="0"/>
                        </a:spcAft>
                      </a:pPr>
                      <a:r>
                        <a:rPr lang="en-US" sz="1600" dirty="0">
                          <a:solidFill>
                            <a:schemeClr val="bg1"/>
                          </a:solidFill>
                          <a:effectLst/>
                        </a:rPr>
                        <a:t>B2</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en-US" sz="1600" b="1" dirty="0">
                          <a:solidFill>
                            <a:schemeClr val="bg1"/>
                          </a:solidFill>
                          <a:effectLst/>
                        </a:rPr>
                        <a:t>-9.5 %</a:t>
                      </a:r>
                      <a:endParaRPr lang="en-US"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dirty="0">
                          <a:solidFill>
                            <a:schemeClr val="bg1"/>
                          </a:solidFill>
                          <a:effectLst/>
                        </a:rPr>
                        <a:t>-42.0 %</a:t>
                      </a:r>
                      <a:endParaRPr lang="en-US"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512130">
                <a:tc>
                  <a:txBody>
                    <a:bodyPr/>
                    <a:lstStyle/>
                    <a:p>
                      <a:pPr marL="0" marR="0" algn="ctr">
                        <a:lnSpc>
                          <a:spcPct val="107000"/>
                        </a:lnSpc>
                        <a:spcBef>
                          <a:spcPts val="0"/>
                        </a:spcBef>
                        <a:spcAft>
                          <a:spcPts val="0"/>
                        </a:spcAft>
                      </a:pPr>
                      <a:r>
                        <a:rPr lang="en-US" sz="1600" dirty="0">
                          <a:solidFill>
                            <a:schemeClr val="bg1"/>
                          </a:solidFill>
                          <a:effectLst/>
                        </a:rPr>
                        <a:t>H3</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en-US" sz="1600" b="1" dirty="0">
                          <a:solidFill>
                            <a:schemeClr val="bg1"/>
                          </a:solidFill>
                          <a:effectLst/>
                        </a:rPr>
                        <a:t>-4.3 %</a:t>
                      </a:r>
                      <a:endParaRPr lang="en-US"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dirty="0">
                          <a:solidFill>
                            <a:schemeClr val="bg1"/>
                          </a:solidFill>
                          <a:effectLst/>
                        </a:rPr>
                        <a:t>-0.9 %</a:t>
                      </a:r>
                      <a:endParaRPr lang="en-US"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512130">
                <a:tc>
                  <a:txBody>
                    <a:bodyPr/>
                    <a:lstStyle/>
                    <a:p>
                      <a:pPr marL="0" marR="0" algn="ctr">
                        <a:lnSpc>
                          <a:spcPct val="107000"/>
                        </a:lnSpc>
                        <a:spcBef>
                          <a:spcPts val="0"/>
                        </a:spcBef>
                        <a:spcAft>
                          <a:spcPts val="0"/>
                        </a:spcAft>
                      </a:pPr>
                      <a:r>
                        <a:rPr lang="en-US" sz="1600" dirty="0">
                          <a:solidFill>
                            <a:schemeClr val="bg1"/>
                          </a:solidFill>
                          <a:effectLst/>
                        </a:rPr>
                        <a:t>H4</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en-US" sz="1600" b="1" dirty="0">
                          <a:solidFill>
                            <a:schemeClr val="bg1"/>
                          </a:solidFill>
                          <a:effectLst/>
                        </a:rPr>
                        <a:t>-4.5 %</a:t>
                      </a:r>
                      <a:endParaRPr lang="en-US"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dirty="0">
                          <a:solidFill>
                            <a:schemeClr val="bg1"/>
                          </a:solidFill>
                          <a:effectLst/>
                        </a:rPr>
                        <a:t>-1.2 %</a:t>
                      </a:r>
                      <a:endParaRPr lang="en-US"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710311">
                <a:tc gridSpan="3">
                  <a:txBody>
                    <a:bodyPr/>
                    <a:lstStyle/>
                    <a:p>
                      <a:pPr marL="0" marR="0">
                        <a:lnSpc>
                          <a:spcPct val="107000"/>
                        </a:lnSpc>
                        <a:spcBef>
                          <a:spcPts val="0"/>
                        </a:spcBef>
                        <a:spcAft>
                          <a:spcPts val="0"/>
                        </a:spcAft>
                      </a:pPr>
                      <a:r>
                        <a:rPr lang="en-US" sz="1600" dirty="0">
                          <a:solidFill>
                            <a:schemeClr val="bg1"/>
                          </a:solidFill>
                          <a:effectLst/>
                        </a:rPr>
                        <a:t>1. A negative value indicates a reduction in volume moving through the system and a positive value indicates an increase in volume moving through the river.</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r>
            </a:tbl>
          </a:graphicData>
        </a:graphic>
      </p:graphicFrame>
      <p:sp>
        <p:nvSpPr>
          <p:cNvPr id="5" name="Footer Placeholder 4"/>
          <p:cNvSpPr>
            <a:spLocks noGrp="1"/>
          </p:cNvSpPr>
          <p:nvPr>
            <p:ph type="ftr" sz="quarter" idx="11"/>
          </p:nvPr>
        </p:nvSpPr>
        <p:spPr/>
        <p:txBody>
          <a:bodyPr/>
          <a:lstStyle/>
          <a:p>
            <a:r>
              <a:rPr lang="en-US" dirty="0" smtClean="0"/>
              <a:t>SDWA- 77 ERRATA</a:t>
            </a:r>
            <a:endParaRPr lang="en-US" dirty="0"/>
          </a:p>
        </p:txBody>
      </p:sp>
      <p:sp>
        <p:nvSpPr>
          <p:cNvPr id="6" name="Slide Number Placeholder 5"/>
          <p:cNvSpPr>
            <a:spLocks noGrp="1"/>
          </p:cNvSpPr>
          <p:nvPr>
            <p:ph type="sldNum" sz="quarter" idx="12"/>
          </p:nvPr>
        </p:nvSpPr>
        <p:spPr/>
        <p:txBody>
          <a:bodyPr/>
          <a:lstStyle/>
          <a:p>
            <a:r>
              <a:rPr lang="en-US" dirty="0"/>
              <a:t>Page </a:t>
            </a:r>
            <a:fld id="{CD4D04AF-D22C-4D82-9AB3-8DBA5AF2A339}" type="slidenum">
              <a:rPr lang="en-US" smtClean="0"/>
              <a:t>28</a:t>
            </a:fld>
            <a:endParaRPr lang="en-US" dirty="0"/>
          </a:p>
        </p:txBody>
      </p:sp>
    </p:spTree>
    <p:extLst>
      <p:ext uri="{BB962C8B-B14F-4D97-AF65-F5344CB8AC3E}">
        <p14:creationId xmlns:p14="http://schemas.microsoft.com/office/powerpoint/2010/main" val="26431681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p:txBody>
          <a:bodyPr/>
          <a:lstStyle/>
          <a:p>
            <a:r>
              <a:rPr lang="en-US" dirty="0" smtClean="0"/>
              <a:t>The CWF  will result in an Increase in Salinity in the Central and South Delta</a:t>
            </a:r>
          </a:p>
          <a:p>
            <a:endParaRPr lang="en-US" dirty="0" smtClean="0"/>
          </a:p>
          <a:p>
            <a:pPr lvl="1"/>
            <a:r>
              <a:rPr lang="en-US" dirty="0" smtClean="0"/>
              <a:t>Averaging Masks The True Increase</a:t>
            </a:r>
          </a:p>
          <a:p>
            <a:pPr lvl="1"/>
            <a:endParaRPr lang="en-US" dirty="0" smtClean="0"/>
          </a:p>
          <a:p>
            <a:pPr lvl="1"/>
            <a:r>
              <a:rPr lang="en-US" dirty="0" smtClean="0"/>
              <a:t>Sometimes High and Sometimes Low, But Generally Results in an Increase 50% of the Time</a:t>
            </a:r>
            <a:endParaRPr lang="en-US" dirty="0"/>
          </a:p>
        </p:txBody>
      </p:sp>
      <p:sp>
        <p:nvSpPr>
          <p:cNvPr id="6" name="Footer Placeholder 5"/>
          <p:cNvSpPr>
            <a:spLocks noGrp="1"/>
          </p:cNvSpPr>
          <p:nvPr>
            <p:ph type="ftr" sz="quarter" idx="11"/>
          </p:nvPr>
        </p:nvSpPr>
        <p:spPr/>
        <p:txBody>
          <a:bodyPr/>
          <a:lstStyle/>
          <a:p>
            <a:r>
              <a:rPr lang="en-US" dirty="0" smtClean="0"/>
              <a:t>SDWA- 77 ERRATA</a:t>
            </a:r>
            <a:endParaRPr lang="en-US" dirty="0"/>
          </a:p>
        </p:txBody>
      </p:sp>
      <p:sp>
        <p:nvSpPr>
          <p:cNvPr id="7" name="Slide Number Placeholder 6"/>
          <p:cNvSpPr>
            <a:spLocks noGrp="1"/>
          </p:cNvSpPr>
          <p:nvPr>
            <p:ph type="sldNum" sz="quarter" idx="12"/>
          </p:nvPr>
        </p:nvSpPr>
        <p:spPr/>
        <p:txBody>
          <a:bodyPr/>
          <a:lstStyle/>
          <a:p>
            <a:r>
              <a:rPr lang="en-US" dirty="0"/>
              <a:t>Page </a:t>
            </a:r>
            <a:fld id="{CD4D04AF-D22C-4D82-9AB3-8DBA5AF2A339}" type="slidenum">
              <a:rPr lang="en-US" smtClean="0"/>
              <a:t>29</a:t>
            </a:fld>
            <a:endParaRPr lang="en-US" dirty="0"/>
          </a:p>
        </p:txBody>
      </p:sp>
    </p:spTree>
    <p:extLst>
      <p:ext uri="{BB962C8B-B14F-4D97-AF65-F5344CB8AC3E}">
        <p14:creationId xmlns:p14="http://schemas.microsoft.com/office/powerpoint/2010/main" val="14895790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Analysis</a:t>
            </a:r>
            <a:endParaRPr lang="en-US" dirty="0"/>
          </a:p>
        </p:txBody>
      </p:sp>
      <p:sp>
        <p:nvSpPr>
          <p:cNvPr id="3" name="Content Placeholder 2"/>
          <p:cNvSpPr>
            <a:spLocks noGrp="1"/>
          </p:cNvSpPr>
          <p:nvPr>
            <p:ph idx="1"/>
          </p:nvPr>
        </p:nvSpPr>
        <p:spPr/>
        <p:txBody>
          <a:bodyPr/>
          <a:lstStyle/>
          <a:p>
            <a:r>
              <a:rPr lang="en-US" dirty="0" smtClean="0"/>
              <a:t>Evaluated the Impact of the CWF on the hydrodynamics and water quality in the Central and South Delta</a:t>
            </a:r>
          </a:p>
          <a:p>
            <a:pPr lvl="1"/>
            <a:endParaRPr lang="en-US" dirty="0" smtClean="0"/>
          </a:p>
          <a:p>
            <a:pPr lvl="1"/>
            <a:r>
              <a:rPr lang="en-US" dirty="0" smtClean="0"/>
              <a:t>Effect on Salinity</a:t>
            </a:r>
          </a:p>
          <a:p>
            <a:pPr lvl="1"/>
            <a:endParaRPr lang="en-US" dirty="0" smtClean="0"/>
          </a:p>
          <a:p>
            <a:pPr lvl="1"/>
            <a:r>
              <a:rPr lang="en-US" dirty="0" smtClean="0"/>
              <a:t>Effect on River Stage</a:t>
            </a:r>
          </a:p>
          <a:p>
            <a:pPr lvl="1"/>
            <a:endParaRPr lang="en-US" dirty="0" smtClean="0"/>
          </a:p>
          <a:p>
            <a:pPr lvl="1"/>
            <a:r>
              <a:rPr lang="en-US" dirty="0" smtClean="0"/>
              <a:t>Effect on Residence Time</a:t>
            </a:r>
            <a:endParaRPr lang="en-US" dirty="0"/>
          </a:p>
        </p:txBody>
      </p:sp>
      <p:sp>
        <p:nvSpPr>
          <p:cNvPr id="6" name="Footer Placeholder 5"/>
          <p:cNvSpPr>
            <a:spLocks noGrp="1"/>
          </p:cNvSpPr>
          <p:nvPr>
            <p:ph type="ftr" sz="quarter" idx="11"/>
          </p:nvPr>
        </p:nvSpPr>
        <p:spPr/>
        <p:txBody>
          <a:bodyPr/>
          <a:lstStyle/>
          <a:p>
            <a:r>
              <a:rPr lang="en-US" dirty="0" smtClean="0"/>
              <a:t>SDWA -77 ERRATA</a:t>
            </a:r>
            <a:endParaRPr lang="en-US" dirty="0"/>
          </a:p>
        </p:txBody>
      </p:sp>
      <p:sp>
        <p:nvSpPr>
          <p:cNvPr id="7" name="Slide Number Placeholder 6"/>
          <p:cNvSpPr>
            <a:spLocks noGrp="1"/>
          </p:cNvSpPr>
          <p:nvPr>
            <p:ph type="sldNum" sz="quarter" idx="12"/>
          </p:nvPr>
        </p:nvSpPr>
        <p:spPr/>
        <p:txBody>
          <a:bodyPr/>
          <a:lstStyle/>
          <a:p>
            <a:r>
              <a:rPr lang="en-US" dirty="0"/>
              <a:t>Page </a:t>
            </a:r>
            <a:fld id="{CD4D04AF-D22C-4D82-9AB3-8DBA5AF2A339}" type="slidenum">
              <a:rPr lang="en-US" smtClean="0"/>
              <a:pPr/>
              <a:t>3</a:t>
            </a:fld>
            <a:endParaRPr lang="en-US" dirty="0"/>
          </a:p>
        </p:txBody>
      </p:sp>
    </p:spTree>
    <p:extLst>
      <p:ext uri="{BB962C8B-B14F-4D97-AF65-F5344CB8AC3E}">
        <p14:creationId xmlns:p14="http://schemas.microsoft.com/office/powerpoint/2010/main" val="308086436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 (Cont.)</a:t>
            </a:r>
            <a:endParaRPr lang="en-US" dirty="0"/>
          </a:p>
        </p:txBody>
      </p:sp>
      <p:sp>
        <p:nvSpPr>
          <p:cNvPr id="3" name="Content Placeholder 2"/>
          <p:cNvSpPr>
            <a:spLocks noGrp="1"/>
          </p:cNvSpPr>
          <p:nvPr>
            <p:ph idx="1"/>
          </p:nvPr>
        </p:nvSpPr>
        <p:spPr/>
        <p:txBody>
          <a:bodyPr/>
          <a:lstStyle/>
          <a:p>
            <a:r>
              <a:rPr lang="en-US" dirty="0" smtClean="0"/>
              <a:t>Stage  in the Sacramento River Will Decrease DS of the NDD’s</a:t>
            </a:r>
          </a:p>
          <a:p>
            <a:endParaRPr lang="en-US" dirty="0" smtClean="0"/>
          </a:p>
          <a:p>
            <a:pPr lvl="1"/>
            <a:r>
              <a:rPr lang="en-US" dirty="0" smtClean="0"/>
              <a:t>Up to 4’ DS of the Diversion</a:t>
            </a:r>
          </a:p>
          <a:p>
            <a:pPr lvl="1"/>
            <a:endParaRPr lang="en-US" dirty="0" smtClean="0"/>
          </a:p>
          <a:p>
            <a:pPr lvl="1"/>
            <a:r>
              <a:rPr lang="en-US" dirty="0" smtClean="0"/>
              <a:t>Up To 3.7 ‘ 3 Miles DS of the Diversion</a:t>
            </a:r>
          </a:p>
          <a:p>
            <a:pPr lvl="1"/>
            <a:endParaRPr lang="en-US" dirty="0" smtClean="0"/>
          </a:p>
          <a:p>
            <a:pPr lvl="1"/>
            <a:r>
              <a:rPr lang="en-US" dirty="0" smtClean="0"/>
              <a:t>Up To 2.9’ 9 Miles DS of the Diversion</a:t>
            </a:r>
            <a:endParaRPr lang="en-US" dirty="0"/>
          </a:p>
        </p:txBody>
      </p:sp>
      <p:sp>
        <p:nvSpPr>
          <p:cNvPr id="6" name="Footer Placeholder 5"/>
          <p:cNvSpPr>
            <a:spLocks noGrp="1"/>
          </p:cNvSpPr>
          <p:nvPr>
            <p:ph type="ftr" sz="quarter" idx="11"/>
          </p:nvPr>
        </p:nvSpPr>
        <p:spPr/>
        <p:txBody>
          <a:bodyPr/>
          <a:lstStyle/>
          <a:p>
            <a:r>
              <a:rPr lang="en-US" dirty="0" smtClean="0"/>
              <a:t>SDWA- 77 ERRATA</a:t>
            </a:r>
            <a:endParaRPr lang="en-US" dirty="0"/>
          </a:p>
        </p:txBody>
      </p:sp>
      <p:sp>
        <p:nvSpPr>
          <p:cNvPr id="7" name="Slide Number Placeholder 6"/>
          <p:cNvSpPr>
            <a:spLocks noGrp="1"/>
          </p:cNvSpPr>
          <p:nvPr>
            <p:ph type="sldNum" sz="quarter" idx="12"/>
          </p:nvPr>
        </p:nvSpPr>
        <p:spPr/>
        <p:txBody>
          <a:bodyPr/>
          <a:lstStyle/>
          <a:p>
            <a:r>
              <a:rPr lang="en-US" dirty="0"/>
              <a:t>Page </a:t>
            </a:r>
            <a:fld id="{CD4D04AF-D22C-4D82-9AB3-8DBA5AF2A339}" type="slidenum">
              <a:rPr lang="en-US" smtClean="0"/>
              <a:t>30</a:t>
            </a:fld>
            <a:endParaRPr lang="en-US" dirty="0"/>
          </a:p>
        </p:txBody>
      </p:sp>
    </p:spTree>
    <p:extLst>
      <p:ext uri="{BB962C8B-B14F-4D97-AF65-F5344CB8AC3E}">
        <p14:creationId xmlns:p14="http://schemas.microsoft.com/office/powerpoint/2010/main" val="114933125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 (Cont.)</a:t>
            </a:r>
            <a:endParaRPr lang="en-US" dirty="0"/>
          </a:p>
        </p:txBody>
      </p:sp>
      <p:sp>
        <p:nvSpPr>
          <p:cNvPr id="3" name="Content Placeholder 2"/>
          <p:cNvSpPr>
            <a:spLocks noGrp="1"/>
          </p:cNvSpPr>
          <p:nvPr>
            <p:ph idx="1"/>
          </p:nvPr>
        </p:nvSpPr>
        <p:spPr/>
        <p:txBody>
          <a:bodyPr/>
          <a:lstStyle/>
          <a:p>
            <a:r>
              <a:rPr lang="en-US" dirty="0" smtClean="0"/>
              <a:t>Residence Time Will Increase in the Central and South Delta</a:t>
            </a:r>
          </a:p>
          <a:p>
            <a:endParaRPr lang="en-US" dirty="0"/>
          </a:p>
        </p:txBody>
      </p:sp>
      <p:sp>
        <p:nvSpPr>
          <p:cNvPr id="7" name="Footer Placeholder 6"/>
          <p:cNvSpPr>
            <a:spLocks noGrp="1"/>
          </p:cNvSpPr>
          <p:nvPr>
            <p:ph type="ftr" sz="quarter" idx="11"/>
          </p:nvPr>
        </p:nvSpPr>
        <p:spPr/>
        <p:txBody>
          <a:bodyPr/>
          <a:lstStyle/>
          <a:p>
            <a:r>
              <a:rPr lang="en-US" smtClean="0"/>
              <a:t>SDWA- 77 ERRATA</a:t>
            </a:r>
            <a:endParaRPr lang="en-US" dirty="0"/>
          </a:p>
        </p:txBody>
      </p:sp>
      <p:sp>
        <p:nvSpPr>
          <p:cNvPr id="8" name="Slide Number Placeholder 7"/>
          <p:cNvSpPr>
            <a:spLocks noGrp="1"/>
          </p:cNvSpPr>
          <p:nvPr>
            <p:ph type="sldNum" sz="quarter" idx="12"/>
          </p:nvPr>
        </p:nvSpPr>
        <p:spPr/>
        <p:txBody>
          <a:bodyPr/>
          <a:lstStyle/>
          <a:p>
            <a:r>
              <a:rPr lang="en-US" dirty="0"/>
              <a:t>Page </a:t>
            </a:r>
            <a:fld id="{CD4D04AF-D22C-4D82-9AB3-8DBA5AF2A339}" type="slidenum">
              <a:rPr lang="en-US" smtClean="0"/>
              <a:t>31</a:t>
            </a:fld>
            <a:endParaRPr lang="en-US" dirty="0"/>
          </a:p>
        </p:txBody>
      </p:sp>
    </p:spTree>
    <p:extLst>
      <p:ext uri="{BB962C8B-B14F-4D97-AF65-F5344CB8AC3E}">
        <p14:creationId xmlns:p14="http://schemas.microsoft.com/office/powerpoint/2010/main" val="24820231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CWF System Components</a:t>
            </a:r>
            <a:endParaRPr lang="en-US" dirty="0"/>
          </a:p>
        </p:txBody>
      </p:sp>
      <p:sp>
        <p:nvSpPr>
          <p:cNvPr id="3" name="Content Placeholder 2"/>
          <p:cNvSpPr>
            <a:spLocks noGrp="1"/>
          </p:cNvSpPr>
          <p:nvPr>
            <p:ph idx="1"/>
          </p:nvPr>
        </p:nvSpPr>
        <p:spPr/>
        <p:txBody>
          <a:bodyPr>
            <a:normAutofit lnSpcReduction="10000"/>
          </a:bodyPr>
          <a:lstStyle/>
          <a:p>
            <a:r>
              <a:rPr lang="en-US" dirty="0" smtClean="0"/>
              <a:t>Diversions</a:t>
            </a:r>
          </a:p>
          <a:p>
            <a:endParaRPr lang="en-US" dirty="0" smtClean="0"/>
          </a:p>
          <a:p>
            <a:r>
              <a:rPr lang="en-US" dirty="0" smtClean="0"/>
              <a:t>Tunnels</a:t>
            </a:r>
          </a:p>
          <a:p>
            <a:endParaRPr lang="en-US" dirty="0" smtClean="0"/>
          </a:p>
          <a:p>
            <a:r>
              <a:rPr lang="en-US" dirty="0" smtClean="0"/>
              <a:t>4 Scenarios</a:t>
            </a:r>
          </a:p>
          <a:p>
            <a:pPr lvl="1"/>
            <a:r>
              <a:rPr lang="en-US" dirty="0" smtClean="0"/>
              <a:t>B1</a:t>
            </a:r>
          </a:p>
          <a:p>
            <a:pPr lvl="1"/>
            <a:r>
              <a:rPr lang="en-US" dirty="0" smtClean="0"/>
              <a:t>H3</a:t>
            </a:r>
          </a:p>
          <a:p>
            <a:pPr lvl="1"/>
            <a:r>
              <a:rPr lang="en-US" dirty="0" smtClean="0"/>
              <a:t>H4</a:t>
            </a:r>
          </a:p>
          <a:p>
            <a:pPr lvl="1"/>
            <a:r>
              <a:rPr lang="en-US" dirty="0" smtClean="0"/>
              <a:t>B2</a:t>
            </a:r>
          </a:p>
          <a:p>
            <a:pPr lvl="1"/>
            <a:r>
              <a:rPr lang="en-US" dirty="0" smtClean="0"/>
              <a:t>NAA</a:t>
            </a:r>
            <a:endParaRPr lang="en-US" dirty="0"/>
          </a:p>
        </p:txBody>
      </p:sp>
      <p:sp>
        <p:nvSpPr>
          <p:cNvPr id="6" name="Footer Placeholder 5"/>
          <p:cNvSpPr>
            <a:spLocks noGrp="1"/>
          </p:cNvSpPr>
          <p:nvPr>
            <p:ph type="ftr" sz="quarter" idx="11"/>
          </p:nvPr>
        </p:nvSpPr>
        <p:spPr/>
        <p:txBody>
          <a:bodyPr/>
          <a:lstStyle/>
          <a:p>
            <a:r>
              <a:rPr lang="en-US" dirty="0" smtClean="0"/>
              <a:t>SDWA -77 ERRATA</a:t>
            </a:r>
            <a:endParaRPr lang="en-US" dirty="0"/>
          </a:p>
        </p:txBody>
      </p:sp>
      <p:sp>
        <p:nvSpPr>
          <p:cNvPr id="7" name="Slide Number Placeholder 6"/>
          <p:cNvSpPr>
            <a:spLocks noGrp="1"/>
          </p:cNvSpPr>
          <p:nvPr>
            <p:ph type="sldNum" sz="quarter" idx="12"/>
          </p:nvPr>
        </p:nvSpPr>
        <p:spPr/>
        <p:txBody>
          <a:bodyPr/>
          <a:lstStyle/>
          <a:p>
            <a:r>
              <a:rPr lang="en-US" dirty="0"/>
              <a:t>Page </a:t>
            </a:r>
            <a:fld id="{CD4D04AF-D22C-4D82-9AB3-8DBA5AF2A339}" type="slidenum">
              <a:rPr lang="en-US" smtClean="0"/>
              <a:t>4</a:t>
            </a:fld>
            <a:endParaRPr lang="en-US" dirty="0"/>
          </a:p>
        </p:txBody>
      </p:sp>
    </p:spTree>
    <p:extLst>
      <p:ext uri="{BB962C8B-B14F-4D97-AF65-F5344CB8AC3E}">
        <p14:creationId xmlns:p14="http://schemas.microsoft.com/office/powerpoint/2010/main" val="21439752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6600" y="6069"/>
            <a:ext cx="4692316" cy="6858000"/>
          </a:xfrm>
          <a:prstGeom prst="rect">
            <a:avLst/>
          </a:prstGeom>
        </p:spPr>
      </p:pic>
      <p:sp>
        <p:nvSpPr>
          <p:cNvPr id="2" name="Title 1"/>
          <p:cNvSpPr>
            <a:spLocks noGrp="1"/>
          </p:cNvSpPr>
          <p:nvPr>
            <p:ph type="title"/>
          </p:nvPr>
        </p:nvSpPr>
        <p:spPr>
          <a:xfrm>
            <a:off x="10789" y="1828800"/>
            <a:ext cx="2895600" cy="1600200"/>
          </a:xfrm>
        </p:spPr>
        <p:txBody>
          <a:bodyPr>
            <a:normAutofit fontScale="90000"/>
          </a:bodyPr>
          <a:lstStyle/>
          <a:p>
            <a:r>
              <a:rPr lang="en-US" dirty="0" smtClean="0"/>
              <a:t>Delta </a:t>
            </a:r>
            <a:br>
              <a:rPr lang="en-US" dirty="0" smtClean="0"/>
            </a:br>
            <a:r>
              <a:rPr lang="en-US" dirty="0" smtClean="0"/>
              <a:t>Schematic</a:t>
            </a:r>
            <a:br>
              <a:rPr lang="en-US" dirty="0" smtClean="0"/>
            </a:br>
            <a:endParaRPr lang="en-US" dirty="0"/>
          </a:p>
        </p:txBody>
      </p:sp>
      <p:sp>
        <p:nvSpPr>
          <p:cNvPr id="11" name="Down Arrow 10"/>
          <p:cNvSpPr/>
          <p:nvPr/>
        </p:nvSpPr>
        <p:spPr>
          <a:xfrm>
            <a:off x="5334000" y="228600"/>
            <a:ext cx="484632" cy="978408"/>
          </a:xfrm>
          <a:prstGeom prst="downArrow">
            <a:avLst/>
          </a:prstGeom>
          <a:gradFill>
            <a:gsLst>
              <a:gs pos="20000">
                <a:schemeClr val="accent2">
                  <a:tint val="9000"/>
                </a:schemeClr>
              </a:gs>
              <a:gs pos="75000">
                <a:schemeClr val="accent2">
                  <a:lumMod val="75000"/>
                </a:schemeClr>
              </a:gs>
            </a:gsLst>
          </a:gradFill>
          <a:ln w="12700">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solidFill>
                <a:schemeClr val="bg1"/>
              </a:solidFill>
            </a:endParaRPr>
          </a:p>
        </p:txBody>
      </p:sp>
      <p:sp>
        <p:nvSpPr>
          <p:cNvPr id="12" name="Left-Right Arrow 11"/>
          <p:cNvSpPr/>
          <p:nvPr/>
        </p:nvSpPr>
        <p:spPr>
          <a:xfrm>
            <a:off x="3276600" y="3733800"/>
            <a:ext cx="1216152" cy="484632"/>
          </a:xfrm>
          <a:prstGeom prst="leftRightArrow">
            <a:avLst/>
          </a:prstGeom>
          <a:gradFill>
            <a:gsLst>
              <a:gs pos="20000">
                <a:schemeClr val="accent2">
                  <a:tint val="9000"/>
                  <a:alpha val="40000"/>
                </a:schemeClr>
              </a:gs>
              <a:gs pos="100000">
                <a:schemeClr val="accent2">
                  <a:lumMod val="50000"/>
                </a:schemeClr>
              </a:gs>
            </a:gsLst>
          </a:gradFill>
          <a:ln w="12700">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13" name="Down Arrow 12"/>
          <p:cNvSpPr/>
          <p:nvPr/>
        </p:nvSpPr>
        <p:spPr>
          <a:xfrm>
            <a:off x="4572000" y="6236262"/>
            <a:ext cx="304800" cy="609600"/>
          </a:xfrm>
          <a:prstGeom prst="downArrow">
            <a:avLst/>
          </a:prstGeom>
          <a:gradFill>
            <a:gsLst>
              <a:gs pos="20000">
                <a:schemeClr val="accent2">
                  <a:tint val="9000"/>
                </a:schemeClr>
              </a:gs>
              <a:gs pos="75000">
                <a:schemeClr val="accent2">
                  <a:lumMod val="75000"/>
                </a:schemeClr>
              </a:gs>
            </a:gsLst>
            <a:path path="circle">
              <a:fillToRect l="-15000" t="-15000" r="115000" b="115000"/>
            </a:path>
          </a:gra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Down Arrow 13"/>
          <p:cNvSpPr/>
          <p:nvPr/>
        </p:nvSpPr>
        <p:spPr>
          <a:xfrm>
            <a:off x="5181600" y="6248400"/>
            <a:ext cx="304800" cy="609600"/>
          </a:xfrm>
          <a:prstGeom prst="downArrow">
            <a:avLst/>
          </a:prstGeom>
          <a:gradFill>
            <a:gsLst>
              <a:gs pos="20000">
                <a:schemeClr val="accent2">
                  <a:tint val="9000"/>
                </a:schemeClr>
              </a:gs>
              <a:gs pos="75000">
                <a:schemeClr val="accent2">
                  <a:lumMod val="75000"/>
                </a:schemeClr>
              </a:gs>
            </a:gsLst>
            <a:path path="circle">
              <a:fillToRect l="-15000" t="-15000" r="115000" b="115000"/>
            </a:path>
          </a:gra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Left Arrow 15"/>
          <p:cNvSpPr/>
          <p:nvPr/>
        </p:nvSpPr>
        <p:spPr>
          <a:xfrm>
            <a:off x="6705600" y="3581400"/>
            <a:ext cx="978408" cy="408432"/>
          </a:xfrm>
          <a:prstGeom prst="leftArrow">
            <a:avLst/>
          </a:prstGeom>
          <a:gradFill>
            <a:gsLst>
              <a:gs pos="20000">
                <a:schemeClr val="accent2">
                  <a:lumMod val="100000"/>
                </a:schemeClr>
              </a:gs>
              <a:gs pos="75000">
                <a:schemeClr val="accent2">
                  <a:lumMod val="75000"/>
                </a:schemeClr>
              </a:gs>
            </a:gsLst>
            <a:path path="circle">
              <a:fillToRect l="-15000" t="-15000" r="115000" b="115000"/>
            </a:path>
          </a:gra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p:nvSpPr>
        <p:spPr>
          <a:xfrm>
            <a:off x="5410200" y="6477000"/>
            <a:ext cx="1113253" cy="276999"/>
          </a:xfrm>
          <a:prstGeom prst="rect">
            <a:avLst/>
          </a:prstGeom>
          <a:noFill/>
        </p:spPr>
        <p:txBody>
          <a:bodyPr wrap="none" rtlCol="0">
            <a:spAutoFit/>
          </a:bodyPr>
          <a:lstStyle/>
          <a:p>
            <a:r>
              <a:rPr lang="en-US" sz="1200" b="1" dirty="0" smtClean="0">
                <a:solidFill>
                  <a:schemeClr val="bg1"/>
                </a:solidFill>
                <a:latin typeface="Arial" panose="020B0604020202020204" pitchFamily="34" charset="0"/>
                <a:cs typeface="Arial" panose="020B0604020202020204" pitchFamily="34" charset="0"/>
              </a:rPr>
              <a:t>CVP Exports</a:t>
            </a:r>
            <a:endParaRPr lang="en-US" sz="1200" b="1" dirty="0">
              <a:solidFill>
                <a:schemeClr val="bg1"/>
              </a:solidFill>
              <a:latin typeface="Arial" panose="020B0604020202020204" pitchFamily="34" charset="0"/>
              <a:cs typeface="Arial" panose="020B0604020202020204" pitchFamily="34" charset="0"/>
            </a:endParaRPr>
          </a:p>
        </p:txBody>
      </p:sp>
      <p:sp>
        <p:nvSpPr>
          <p:cNvPr id="18" name="TextBox 17"/>
          <p:cNvSpPr txBox="1"/>
          <p:nvPr/>
        </p:nvSpPr>
        <p:spPr>
          <a:xfrm>
            <a:off x="3505200" y="6477000"/>
            <a:ext cx="1148520" cy="276999"/>
          </a:xfrm>
          <a:prstGeom prst="rect">
            <a:avLst/>
          </a:prstGeom>
          <a:noFill/>
        </p:spPr>
        <p:txBody>
          <a:bodyPr wrap="none" rtlCol="0">
            <a:spAutoFit/>
          </a:bodyPr>
          <a:lstStyle/>
          <a:p>
            <a:r>
              <a:rPr lang="en-US" sz="1200" b="1" dirty="0" smtClean="0">
                <a:solidFill>
                  <a:schemeClr val="bg1"/>
                </a:solidFill>
                <a:latin typeface="Arial" panose="020B0604020202020204" pitchFamily="34" charset="0"/>
                <a:cs typeface="Arial" panose="020B0604020202020204" pitchFamily="34" charset="0"/>
              </a:rPr>
              <a:t>SWP Exports</a:t>
            </a:r>
            <a:endParaRPr lang="en-US" sz="1200" b="1" dirty="0">
              <a:solidFill>
                <a:schemeClr val="bg1"/>
              </a:solidFill>
              <a:latin typeface="Arial" panose="020B0604020202020204" pitchFamily="34" charset="0"/>
              <a:cs typeface="Arial" panose="020B0604020202020204" pitchFamily="34" charset="0"/>
            </a:endParaRPr>
          </a:p>
        </p:txBody>
      </p:sp>
      <p:sp>
        <p:nvSpPr>
          <p:cNvPr id="19" name="TextBox 18"/>
          <p:cNvSpPr txBox="1"/>
          <p:nvPr/>
        </p:nvSpPr>
        <p:spPr>
          <a:xfrm>
            <a:off x="6629400" y="3276600"/>
            <a:ext cx="1418530" cy="276999"/>
          </a:xfrm>
          <a:prstGeom prst="rect">
            <a:avLst/>
          </a:prstGeom>
          <a:noFill/>
        </p:spPr>
        <p:txBody>
          <a:bodyPr wrap="none" rtlCol="0">
            <a:spAutoFit/>
          </a:bodyPr>
          <a:lstStyle/>
          <a:p>
            <a:r>
              <a:rPr lang="en-US" sz="1200" b="1" dirty="0" smtClean="0">
                <a:solidFill>
                  <a:schemeClr val="bg1"/>
                </a:solidFill>
                <a:latin typeface="Arial" panose="020B0604020202020204" pitchFamily="34" charset="0"/>
                <a:cs typeface="Arial" panose="020B0604020202020204" pitchFamily="34" charset="0"/>
              </a:rPr>
              <a:t>Tributary Inflows</a:t>
            </a:r>
            <a:endParaRPr lang="en-US" sz="1200" b="1" dirty="0">
              <a:solidFill>
                <a:schemeClr val="bg1"/>
              </a:solidFill>
              <a:latin typeface="Arial" panose="020B0604020202020204" pitchFamily="34" charset="0"/>
              <a:cs typeface="Arial" panose="020B0604020202020204" pitchFamily="34" charset="0"/>
            </a:endParaRPr>
          </a:p>
        </p:txBody>
      </p:sp>
      <p:sp>
        <p:nvSpPr>
          <p:cNvPr id="20" name="TextBox 19"/>
          <p:cNvSpPr txBox="1"/>
          <p:nvPr/>
        </p:nvSpPr>
        <p:spPr>
          <a:xfrm>
            <a:off x="5791200" y="533400"/>
            <a:ext cx="1489510" cy="461665"/>
          </a:xfrm>
          <a:prstGeom prst="rect">
            <a:avLst/>
          </a:prstGeom>
          <a:noFill/>
        </p:spPr>
        <p:txBody>
          <a:bodyPr wrap="none" rtlCol="0">
            <a:spAutoFit/>
          </a:bodyPr>
          <a:lstStyle/>
          <a:p>
            <a:r>
              <a:rPr lang="en-US" sz="1200" b="1" dirty="0" smtClean="0">
                <a:solidFill>
                  <a:schemeClr val="bg1"/>
                </a:solidFill>
                <a:latin typeface="Arial" panose="020B0604020202020204" pitchFamily="34" charset="0"/>
                <a:cs typeface="Arial" panose="020B0604020202020204" pitchFamily="34" charset="0"/>
              </a:rPr>
              <a:t>Sacramento River</a:t>
            </a:r>
          </a:p>
          <a:p>
            <a:r>
              <a:rPr lang="en-US" sz="1200" b="1" dirty="0" smtClean="0">
                <a:solidFill>
                  <a:schemeClr val="bg1"/>
                </a:solidFill>
                <a:latin typeface="Arial" panose="020B0604020202020204" pitchFamily="34" charset="0"/>
                <a:cs typeface="Arial" panose="020B0604020202020204" pitchFamily="34" charset="0"/>
              </a:rPr>
              <a:t>Inflow</a:t>
            </a:r>
            <a:endParaRPr lang="en-US" sz="1200" b="1" dirty="0">
              <a:solidFill>
                <a:schemeClr val="bg1"/>
              </a:solidFill>
              <a:latin typeface="Arial" panose="020B0604020202020204" pitchFamily="34" charset="0"/>
              <a:cs typeface="Arial" panose="020B0604020202020204" pitchFamily="34" charset="0"/>
            </a:endParaRPr>
          </a:p>
        </p:txBody>
      </p:sp>
      <p:sp>
        <p:nvSpPr>
          <p:cNvPr id="21" name="TextBox 20"/>
          <p:cNvSpPr txBox="1"/>
          <p:nvPr/>
        </p:nvSpPr>
        <p:spPr>
          <a:xfrm>
            <a:off x="3352800" y="3200400"/>
            <a:ext cx="1077539" cy="461665"/>
          </a:xfrm>
          <a:prstGeom prst="rect">
            <a:avLst/>
          </a:prstGeom>
          <a:noFill/>
        </p:spPr>
        <p:txBody>
          <a:bodyPr wrap="none" rtlCol="0">
            <a:spAutoFit/>
          </a:bodyPr>
          <a:lstStyle/>
          <a:p>
            <a:r>
              <a:rPr lang="en-US" sz="1200" b="1" dirty="0" smtClean="0">
                <a:solidFill>
                  <a:schemeClr val="bg1"/>
                </a:solidFill>
                <a:latin typeface="Arial" panose="020B0604020202020204" pitchFamily="34" charset="0"/>
                <a:cs typeface="Arial" panose="020B0604020202020204" pitchFamily="34" charset="0"/>
              </a:rPr>
              <a:t>Tidal Inflow </a:t>
            </a:r>
          </a:p>
          <a:p>
            <a:r>
              <a:rPr lang="en-US" sz="1200" b="1" dirty="0" smtClean="0">
                <a:solidFill>
                  <a:schemeClr val="bg1"/>
                </a:solidFill>
                <a:latin typeface="Arial" panose="020B0604020202020204" pitchFamily="34" charset="0"/>
                <a:cs typeface="Arial" panose="020B0604020202020204" pitchFamily="34" charset="0"/>
              </a:rPr>
              <a:t>and Outflow</a:t>
            </a:r>
            <a:endParaRPr lang="en-US" sz="1200" b="1" dirty="0">
              <a:solidFill>
                <a:schemeClr val="bg1"/>
              </a:solidFill>
              <a:latin typeface="Arial" panose="020B0604020202020204" pitchFamily="34" charset="0"/>
              <a:cs typeface="Arial" panose="020B0604020202020204" pitchFamily="34" charset="0"/>
            </a:endParaRPr>
          </a:p>
        </p:txBody>
      </p:sp>
      <p:sp>
        <p:nvSpPr>
          <p:cNvPr id="24" name="Left Arrow 23"/>
          <p:cNvSpPr/>
          <p:nvPr/>
        </p:nvSpPr>
        <p:spPr>
          <a:xfrm rot="2611493">
            <a:off x="6711743" y="6175555"/>
            <a:ext cx="978408" cy="408432"/>
          </a:xfrm>
          <a:prstGeom prst="leftArrow">
            <a:avLst/>
          </a:prstGeom>
          <a:gradFill>
            <a:gsLst>
              <a:gs pos="20000">
                <a:schemeClr val="accent2">
                  <a:lumMod val="100000"/>
                </a:schemeClr>
              </a:gs>
              <a:gs pos="75000">
                <a:schemeClr val="accent2">
                  <a:lumMod val="75000"/>
                </a:schemeClr>
              </a:gs>
            </a:gsLst>
            <a:path path="circle">
              <a:fillToRect l="-15000" t="-15000" r="115000" b="115000"/>
            </a:path>
          </a:gra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p:cNvSpPr txBox="1"/>
          <p:nvPr/>
        </p:nvSpPr>
        <p:spPr>
          <a:xfrm rot="3019722">
            <a:off x="6688333" y="5795775"/>
            <a:ext cx="1527982" cy="276999"/>
          </a:xfrm>
          <a:prstGeom prst="rect">
            <a:avLst/>
          </a:prstGeom>
          <a:noFill/>
        </p:spPr>
        <p:txBody>
          <a:bodyPr wrap="none" rtlCol="0">
            <a:spAutoFit/>
          </a:bodyPr>
          <a:lstStyle/>
          <a:p>
            <a:r>
              <a:rPr lang="en-US" sz="1200" b="1" dirty="0" smtClean="0">
                <a:solidFill>
                  <a:schemeClr val="bg1"/>
                </a:solidFill>
                <a:latin typeface="Arial" panose="020B0604020202020204" pitchFamily="34" charset="0"/>
                <a:cs typeface="Arial" panose="020B0604020202020204" pitchFamily="34" charset="0"/>
              </a:rPr>
              <a:t>San Joaquin River</a:t>
            </a:r>
            <a:endParaRPr lang="en-US" sz="1200" b="1" dirty="0">
              <a:solidFill>
                <a:schemeClr val="bg1"/>
              </a:solidFill>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11"/>
          </p:nvPr>
        </p:nvSpPr>
        <p:spPr/>
        <p:txBody>
          <a:bodyPr/>
          <a:lstStyle/>
          <a:p>
            <a:r>
              <a:rPr lang="en-US" dirty="0" smtClean="0"/>
              <a:t> SDWA- 77 ERRATA</a:t>
            </a:r>
            <a:endParaRPr lang="en-US" dirty="0"/>
          </a:p>
        </p:txBody>
      </p:sp>
      <p:sp>
        <p:nvSpPr>
          <p:cNvPr id="5" name="Slide Number Placeholder 4"/>
          <p:cNvSpPr>
            <a:spLocks noGrp="1"/>
          </p:cNvSpPr>
          <p:nvPr>
            <p:ph type="sldNum" sz="quarter" idx="12"/>
          </p:nvPr>
        </p:nvSpPr>
        <p:spPr/>
        <p:txBody>
          <a:bodyPr/>
          <a:lstStyle/>
          <a:p>
            <a:r>
              <a:rPr lang="en-US" dirty="0"/>
              <a:t>Page </a:t>
            </a:r>
            <a:fld id="{CD4D04AF-D22C-4D82-9AB3-8DBA5AF2A339}" type="slidenum">
              <a:rPr lang="en-US" smtClean="0"/>
              <a:t>5</a:t>
            </a:fld>
            <a:endParaRPr lang="en-US" dirty="0"/>
          </a:p>
        </p:txBody>
      </p:sp>
    </p:spTree>
    <p:extLst>
      <p:ext uri="{BB962C8B-B14F-4D97-AF65-F5344CB8AC3E}">
        <p14:creationId xmlns:p14="http://schemas.microsoft.com/office/powerpoint/2010/main" val="23505046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6600" y="6069"/>
            <a:ext cx="4692316" cy="6858000"/>
          </a:xfrm>
          <a:prstGeom prst="rect">
            <a:avLst/>
          </a:prstGeom>
        </p:spPr>
      </p:pic>
      <p:graphicFrame>
        <p:nvGraphicFramePr>
          <p:cNvPr id="22" name="Diagram 21"/>
          <p:cNvGraphicFramePr/>
          <p:nvPr>
            <p:extLst>
              <p:ext uri="{D42A27DB-BD31-4B8C-83A1-F6EECF244321}">
                <p14:modId xmlns:p14="http://schemas.microsoft.com/office/powerpoint/2010/main" val="189972328"/>
              </p:ext>
            </p:extLst>
          </p:nvPr>
        </p:nvGraphicFramePr>
        <p:xfrm>
          <a:off x="2438400" y="1600200"/>
          <a:ext cx="54102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p:cNvSpPr>
            <a:spLocks noGrp="1"/>
          </p:cNvSpPr>
          <p:nvPr>
            <p:ph type="title"/>
          </p:nvPr>
        </p:nvSpPr>
        <p:spPr>
          <a:xfrm>
            <a:off x="10789" y="1828800"/>
            <a:ext cx="2895600" cy="1600200"/>
          </a:xfrm>
        </p:spPr>
        <p:txBody>
          <a:bodyPr>
            <a:normAutofit fontScale="90000"/>
          </a:bodyPr>
          <a:lstStyle/>
          <a:p>
            <a:r>
              <a:rPr lang="en-US" dirty="0" smtClean="0"/>
              <a:t>Delta </a:t>
            </a:r>
            <a:br>
              <a:rPr lang="en-US" dirty="0" smtClean="0"/>
            </a:br>
            <a:r>
              <a:rPr lang="en-US" dirty="0" smtClean="0"/>
              <a:t>Schematic</a:t>
            </a:r>
            <a:br>
              <a:rPr lang="en-US" dirty="0" smtClean="0"/>
            </a:br>
            <a:endParaRPr lang="en-US" dirty="0"/>
          </a:p>
        </p:txBody>
      </p:sp>
      <p:sp>
        <p:nvSpPr>
          <p:cNvPr id="11" name="Down Arrow 10"/>
          <p:cNvSpPr/>
          <p:nvPr/>
        </p:nvSpPr>
        <p:spPr>
          <a:xfrm>
            <a:off x="5334000" y="228600"/>
            <a:ext cx="484632" cy="978408"/>
          </a:xfrm>
          <a:prstGeom prst="downArrow">
            <a:avLst/>
          </a:prstGeom>
          <a:gradFill>
            <a:gsLst>
              <a:gs pos="20000">
                <a:schemeClr val="accent2">
                  <a:tint val="9000"/>
                </a:schemeClr>
              </a:gs>
              <a:gs pos="75000">
                <a:schemeClr val="accent2">
                  <a:lumMod val="75000"/>
                </a:schemeClr>
              </a:gs>
            </a:gsLst>
          </a:gradFill>
          <a:ln w="12700">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solidFill>
                <a:schemeClr val="bg1"/>
              </a:solidFill>
            </a:endParaRPr>
          </a:p>
        </p:txBody>
      </p:sp>
      <p:sp>
        <p:nvSpPr>
          <p:cNvPr id="12" name="Left-Right Arrow 11"/>
          <p:cNvSpPr/>
          <p:nvPr/>
        </p:nvSpPr>
        <p:spPr>
          <a:xfrm>
            <a:off x="3276600" y="3733800"/>
            <a:ext cx="1216152" cy="484632"/>
          </a:xfrm>
          <a:prstGeom prst="leftRightArrow">
            <a:avLst/>
          </a:prstGeom>
          <a:gradFill>
            <a:gsLst>
              <a:gs pos="20000">
                <a:schemeClr val="accent2">
                  <a:tint val="9000"/>
                  <a:alpha val="40000"/>
                </a:schemeClr>
              </a:gs>
              <a:gs pos="100000">
                <a:schemeClr val="accent2">
                  <a:lumMod val="50000"/>
                </a:schemeClr>
              </a:gs>
            </a:gsLst>
          </a:gradFill>
          <a:ln w="12700">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13" name="Down Arrow 12"/>
          <p:cNvSpPr/>
          <p:nvPr/>
        </p:nvSpPr>
        <p:spPr>
          <a:xfrm>
            <a:off x="4572000" y="6236262"/>
            <a:ext cx="304800" cy="609600"/>
          </a:xfrm>
          <a:prstGeom prst="downArrow">
            <a:avLst/>
          </a:prstGeom>
          <a:gradFill>
            <a:gsLst>
              <a:gs pos="20000">
                <a:schemeClr val="accent2">
                  <a:tint val="9000"/>
                </a:schemeClr>
              </a:gs>
              <a:gs pos="75000">
                <a:schemeClr val="accent2">
                  <a:lumMod val="75000"/>
                </a:schemeClr>
              </a:gs>
            </a:gsLst>
            <a:path path="circle">
              <a:fillToRect l="-15000" t="-15000" r="115000" b="115000"/>
            </a:path>
          </a:gra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Down Arrow 13"/>
          <p:cNvSpPr/>
          <p:nvPr/>
        </p:nvSpPr>
        <p:spPr>
          <a:xfrm>
            <a:off x="5181600" y="6248400"/>
            <a:ext cx="304800" cy="609600"/>
          </a:xfrm>
          <a:prstGeom prst="downArrow">
            <a:avLst/>
          </a:prstGeom>
          <a:gradFill>
            <a:gsLst>
              <a:gs pos="20000">
                <a:schemeClr val="accent2">
                  <a:tint val="9000"/>
                </a:schemeClr>
              </a:gs>
              <a:gs pos="75000">
                <a:schemeClr val="accent2">
                  <a:lumMod val="75000"/>
                </a:schemeClr>
              </a:gs>
            </a:gsLst>
            <a:path path="circle">
              <a:fillToRect l="-15000" t="-15000" r="115000" b="115000"/>
            </a:path>
          </a:gra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Left Arrow 15"/>
          <p:cNvSpPr/>
          <p:nvPr/>
        </p:nvSpPr>
        <p:spPr>
          <a:xfrm>
            <a:off x="6705600" y="3581400"/>
            <a:ext cx="978408" cy="408432"/>
          </a:xfrm>
          <a:prstGeom prst="leftArrow">
            <a:avLst/>
          </a:prstGeom>
          <a:gradFill>
            <a:gsLst>
              <a:gs pos="20000">
                <a:schemeClr val="accent2">
                  <a:lumMod val="100000"/>
                </a:schemeClr>
              </a:gs>
              <a:gs pos="75000">
                <a:schemeClr val="accent2">
                  <a:lumMod val="75000"/>
                </a:schemeClr>
              </a:gs>
            </a:gsLst>
            <a:path path="circle">
              <a:fillToRect l="-15000" t="-15000" r="115000" b="115000"/>
            </a:path>
          </a:gra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p:nvSpPr>
        <p:spPr>
          <a:xfrm>
            <a:off x="5410200" y="6477000"/>
            <a:ext cx="1113253" cy="276999"/>
          </a:xfrm>
          <a:prstGeom prst="rect">
            <a:avLst/>
          </a:prstGeom>
          <a:noFill/>
        </p:spPr>
        <p:txBody>
          <a:bodyPr wrap="none" rtlCol="0">
            <a:spAutoFit/>
          </a:bodyPr>
          <a:lstStyle/>
          <a:p>
            <a:r>
              <a:rPr lang="en-US" sz="1200" b="1" dirty="0" smtClean="0">
                <a:solidFill>
                  <a:schemeClr val="bg1"/>
                </a:solidFill>
                <a:latin typeface="Arial" panose="020B0604020202020204" pitchFamily="34" charset="0"/>
                <a:cs typeface="Arial" panose="020B0604020202020204" pitchFamily="34" charset="0"/>
              </a:rPr>
              <a:t>CVP Exports</a:t>
            </a:r>
            <a:endParaRPr lang="en-US" sz="1200" b="1" dirty="0">
              <a:solidFill>
                <a:schemeClr val="bg1"/>
              </a:solidFill>
              <a:latin typeface="Arial" panose="020B0604020202020204" pitchFamily="34" charset="0"/>
              <a:cs typeface="Arial" panose="020B0604020202020204" pitchFamily="34" charset="0"/>
            </a:endParaRPr>
          </a:p>
        </p:txBody>
      </p:sp>
      <p:sp>
        <p:nvSpPr>
          <p:cNvPr id="18" name="TextBox 17"/>
          <p:cNvSpPr txBox="1"/>
          <p:nvPr/>
        </p:nvSpPr>
        <p:spPr>
          <a:xfrm>
            <a:off x="3505200" y="6477000"/>
            <a:ext cx="1148520" cy="276999"/>
          </a:xfrm>
          <a:prstGeom prst="rect">
            <a:avLst/>
          </a:prstGeom>
          <a:noFill/>
        </p:spPr>
        <p:txBody>
          <a:bodyPr wrap="none" rtlCol="0">
            <a:spAutoFit/>
          </a:bodyPr>
          <a:lstStyle/>
          <a:p>
            <a:r>
              <a:rPr lang="en-US" sz="1200" b="1" dirty="0" smtClean="0">
                <a:solidFill>
                  <a:schemeClr val="bg1"/>
                </a:solidFill>
                <a:latin typeface="Arial" panose="020B0604020202020204" pitchFamily="34" charset="0"/>
                <a:cs typeface="Arial" panose="020B0604020202020204" pitchFamily="34" charset="0"/>
              </a:rPr>
              <a:t>SWP Exports</a:t>
            </a:r>
            <a:endParaRPr lang="en-US" sz="1200" b="1" dirty="0">
              <a:solidFill>
                <a:schemeClr val="bg1"/>
              </a:solidFill>
              <a:latin typeface="Arial" panose="020B0604020202020204" pitchFamily="34" charset="0"/>
              <a:cs typeface="Arial" panose="020B0604020202020204" pitchFamily="34" charset="0"/>
            </a:endParaRPr>
          </a:p>
        </p:txBody>
      </p:sp>
      <p:sp>
        <p:nvSpPr>
          <p:cNvPr id="19" name="TextBox 18"/>
          <p:cNvSpPr txBox="1"/>
          <p:nvPr/>
        </p:nvSpPr>
        <p:spPr>
          <a:xfrm>
            <a:off x="6629400" y="3276600"/>
            <a:ext cx="1418530" cy="276999"/>
          </a:xfrm>
          <a:prstGeom prst="rect">
            <a:avLst/>
          </a:prstGeom>
          <a:noFill/>
        </p:spPr>
        <p:txBody>
          <a:bodyPr wrap="none" rtlCol="0">
            <a:spAutoFit/>
          </a:bodyPr>
          <a:lstStyle/>
          <a:p>
            <a:r>
              <a:rPr lang="en-US" sz="1200" b="1" dirty="0" smtClean="0">
                <a:solidFill>
                  <a:schemeClr val="bg1"/>
                </a:solidFill>
                <a:latin typeface="Arial" panose="020B0604020202020204" pitchFamily="34" charset="0"/>
                <a:cs typeface="Arial" panose="020B0604020202020204" pitchFamily="34" charset="0"/>
              </a:rPr>
              <a:t>Tributary Inflows</a:t>
            </a:r>
            <a:endParaRPr lang="en-US" sz="1200" b="1" dirty="0">
              <a:solidFill>
                <a:schemeClr val="bg1"/>
              </a:solidFill>
              <a:latin typeface="Arial" panose="020B0604020202020204" pitchFamily="34" charset="0"/>
              <a:cs typeface="Arial" panose="020B0604020202020204" pitchFamily="34" charset="0"/>
            </a:endParaRPr>
          </a:p>
        </p:txBody>
      </p:sp>
      <p:sp>
        <p:nvSpPr>
          <p:cNvPr id="20" name="TextBox 19"/>
          <p:cNvSpPr txBox="1"/>
          <p:nvPr/>
        </p:nvSpPr>
        <p:spPr>
          <a:xfrm>
            <a:off x="5791200" y="533400"/>
            <a:ext cx="1489510" cy="461665"/>
          </a:xfrm>
          <a:prstGeom prst="rect">
            <a:avLst/>
          </a:prstGeom>
          <a:noFill/>
        </p:spPr>
        <p:txBody>
          <a:bodyPr wrap="none" rtlCol="0">
            <a:spAutoFit/>
          </a:bodyPr>
          <a:lstStyle/>
          <a:p>
            <a:r>
              <a:rPr lang="en-US" sz="1200" b="1" dirty="0" smtClean="0">
                <a:solidFill>
                  <a:schemeClr val="bg1"/>
                </a:solidFill>
                <a:latin typeface="Arial" panose="020B0604020202020204" pitchFamily="34" charset="0"/>
                <a:cs typeface="Arial" panose="020B0604020202020204" pitchFamily="34" charset="0"/>
              </a:rPr>
              <a:t>Sacramento River</a:t>
            </a:r>
          </a:p>
          <a:p>
            <a:r>
              <a:rPr lang="en-US" sz="1200" b="1" dirty="0" smtClean="0">
                <a:solidFill>
                  <a:schemeClr val="bg1"/>
                </a:solidFill>
                <a:latin typeface="Arial" panose="020B0604020202020204" pitchFamily="34" charset="0"/>
                <a:cs typeface="Arial" panose="020B0604020202020204" pitchFamily="34" charset="0"/>
              </a:rPr>
              <a:t>Inflow</a:t>
            </a:r>
            <a:endParaRPr lang="en-US" sz="1200" b="1" dirty="0">
              <a:solidFill>
                <a:schemeClr val="bg1"/>
              </a:solidFill>
              <a:latin typeface="Arial" panose="020B0604020202020204" pitchFamily="34" charset="0"/>
              <a:cs typeface="Arial" panose="020B0604020202020204" pitchFamily="34" charset="0"/>
            </a:endParaRPr>
          </a:p>
        </p:txBody>
      </p:sp>
      <p:sp>
        <p:nvSpPr>
          <p:cNvPr id="21" name="TextBox 20"/>
          <p:cNvSpPr txBox="1"/>
          <p:nvPr/>
        </p:nvSpPr>
        <p:spPr>
          <a:xfrm>
            <a:off x="3352800" y="3200400"/>
            <a:ext cx="1077539" cy="461665"/>
          </a:xfrm>
          <a:prstGeom prst="rect">
            <a:avLst/>
          </a:prstGeom>
          <a:noFill/>
        </p:spPr>
        <p:txBody>
          <a:bodyPr wrap="none" rtlCol="0">
            <a:spAutoFit/>
          </a:bodyPr>
          <a:lstStyle/>
          <a:p>
            <a:r>
              <a:rPr lang="en-US" sz="1200" b="1" dirty="0" smtClean="0">
                <a:solidFill>
                  <a:schemeClr val="bg1"/>
                </a:solidFill>
                <a:latin typeface="Arial" panose="020B0604020202020204" pitchFamily="34" charset="0"/>
                <a:cs typeface="Arial" panose="020B0604020202020204" pitchFamily="34" charset="0"/>
              </a:rPr>
              <a:t>Tidal Inflow </a:t>
            </a:r>
          </a:p>
          <a:p>
            <a:r>
              <a:rPr lang="en-US" sz="1200" b="1" dirty="0" smtClean="0">
                <a:solidFill>
                  <a:schemeClr val="bg1"/>
                </a:solidFill>
                <a:latin typeface="Arial" panose="020B0604020202020204" pitchFamily="34" charset="0"/>
                <a:cs typeface="Arial" panose="020B0604020202020204" pitchFamily="34" charset="0"/>
              </a:rPr>
              <a:t>and Outflow</a:t>
            </a:r>
            <a:endParaRPr lang="en-US" sz="1200" b="1" dirty="0">
              <a:solidFill>
                <a:schemeClr val="bg1"/>
              </a:solidFill>
              <a:latin typeface="Arial" panose="020B0604020202020204" pitchFamily="34" charset="0"/>
              <a:cs typeface="Arial" panose="020B0604020202020204" pitchFamily="34" charset="0"/>
            </a:endParaRPr>
          </a:p>
        </p:txBody>
      </p:sp>
      <p:sp>
        <p:nvSpPr>
          <p:cNvPr id="24" name="Left Arrow 23"/>
          <p:cNvSpPr/>
          <p:nvPr/>
        </p:nvSpPr>
        <p:spPr>
          <a:xfrm rot="2611493">
            <a:off x="6711743" y="6175555"/>
            <a:ext cx="978408" cy="408432"/>
          </a:xfrm>
          <a:prstGeom prst="leftArrow">
            <a:avLst/>
          </a:prstGeom>
          <a:gradFill>
            <a:gsLst>
              <a:gs pos="20000">
                <a:schemeClr val="accent2">
                  <a:lumMod val="100000"/>
                </a:schemeClr>
              </a:gs>
              <a:gs pos="75000">
                <a:schemeClr val="accent2">
                  <a:lumMod val="75000"/>
                </a:schemeClr>
              </a:gs>
            </a:gsLst>
            <a:path path="circle">
              <a:fillToRect l="-15000" t="-15000" r="115000" b="115000"/>
            </a:path>
          </a:gra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p:cNvSpPr txBox="1"/>
          <p:nvPr/>
        </p:nvSpPr>
        <p:spPr>
          <a:xfrm rot="3019722">
            <a:off x="6688333" y="5795775"/>
            <a:ext cx="1527982" cy="276999"/>
          </a:xfrm>
          <a:prstGeom prst="rect">
            <a:avLst/>
          </a:prstGeom>
          <a:noFill/>
        </p:spPr>
        <p:txBody>
          <a:bodyPr wrap="none" rtlCol="0">
            <a:spAutoFit/>
          </a:bodyPr>
          <a:lstStyle/>
          <a:p>
            <a:r>
              <a:rPr lang="en-US" sz="1200" b="1" dirty="0" smtClean="0">
                <a:solidFill>
                  <a:schemeClr val="bg1"/>
                </a:solidFill>
                <a:latin typeface="Arial" panose="020B0604020202020204" pitchFamily="34" charset="0"/>
                <a:cs typeface="Arial" panose="020B0604020202020204" pitchFamily="34" charset="0"/>
              </a:rPr>
              <a:t>San Joaquin River</a:t>
            </a:r>
            <a:endParaRPr lang="en-US" sz="1200" b="1" dirty="0">
              <a:solidFill>
                <a:schemeClr val="bg1"/>
              </a:solidFill>
              <a:latin typeface="Arial" panose="020B0604020202020204" pitchFamily="34" charset="0"/>
              <a:cs typeface="Arial" panose="020B0604020202020204" pitchFamily="34" charset="0"/>
            </a:endParaRPr>
          </a:p>
        </p:txBody>
      </p:sp>
      <p:sp>
        <p:nvSpPr>
          <p:cNvPr id="27" name="Rectangle 26"/>
          <p:cNvSpPr/>
          <p:nvPr/>
        </p:nvSpPr>
        <p:spPr>
          <a:xfrm rot="5400000">
            <a:off x="3448990" y="2875610"/>
            <a:ext cx="3012490" cy="766470"/>
          </a:xfrm>
          <a:prstGeom prst="rect">
            <a:avLst/>
          </a:prstGeom>
          <a:noFill/>
        </p:spPr>
        <p:txBody>
          <a:bodyPr wrap="none" lIns="91440" tIns="45720" rIns="91440" bIns="45720">
            <a:prstTxWarp prst="textArchUp">
              <a:avLst>
                <a:gd name="adj" fmla="val 10869245"/>
              </a:avLst>
            </a:prstTxWarp>
            <a:spAutoFit/>
          </a:bodyPr>
          <a:lstStyle/>
          <a:p>
            <a:pPr algn="ctr"/>
            <a:r>
              <a:rPr lang="en-US" sz="2800" b="1" cap="none" spc="0" dirty="0" smtClean="0">
                <a:ln w="12700">
                  <a:solidFill>
                    <a:schemeClr val="bg1"/>
                  </a:solidFill>
                  <a:prstDash val="solid"/>
                </a:ln>
                <a:gradFill>
                  <a:gsLst>
                    <a:gs pos="20000">
                      <a:schemeClr val="tx1"/>
                    </a:gs>
                    <a:gs pos="75000">
                      <a:srgbClr val="0070C0"/>
                    </a:gs>
                  </a:gsLst>
                  <a:path path="circle">
                    <a:fillToRect l="-15000" t="-15000" r="115000" b="115000"/>
                  </a:path>
                </a:gradFill>
                <a:effectLst/>
              </a:rPr>
              <a:t>In Delta Mixing</a:t>
            </a:r>
            <a:endParaRPr lang="en-US" sz="2800" b="1" cap="none" spc="0" dirty="0">
              <a:ln w="12700">
                <a:solidFill>
                  <a:schemeClr val="bg1"/>
                </a:solidFill>
                <a:prstDash val="solid"/>
              </a:ln>
              <a:gradFill>
                <a:gsLst>
                  <a:gs pos="20000">
                    <a:schemeClr val="tx1"/>
                  </a:gs>
                  <a:gs pos="75000">
                    <a:srgbClr val="0070C0"/>
                  </a:gs>
                </a:gsLst>
                <a:path path="circle">
                  <a:fillToRect l="-15000" t="-15000" r="115000" b="115000"/>
                </a:path>
              </a:gradFill>
              <a:effectLst/>
            </a:endParaRPr>
          </a:p>
        </p:txBody>
      </p:sp>
      <p:sp>
        <p:nvSpPr>
          <p:cNvPr id="4" name="Footer Placeholder 3"/>
          <p:cNvSpPr>
            <a:spLocks noGrp="1"/>
          </p:cNvSpPr>
          <p:nvPr>
            <p:ph type="ftr" sz="quarter" idx="11"/>
          </p:nvPr>
        </p:nvSpPr>
        <p:spPr/>
        <p:txBody>
          <a:bodyPr/>
          <a:lstStyle/>
          <a:p>
            <a:r>
              <a:rPr lang="en-US" dirty="0" smtClean="0"/>
              <a:t>SDWA- 77 ERRATA</a:t>
            </a:r>
            <a:endParaRPr lang="en-US" dirty="0"/>
          </a:p>
        </p:txBody>
      </p:sp>
      <p:sp>
        <p:nvSpPr>
          <p:cNvPr id="5" name="Slide Number Placeholder 4"/>
          <p:cNvSpPr>
            <a:spLocks noGrp="1"/>
          </p:cNvSpPr>
          <p:nvPr>
            <p:ph type="sldNum" sz="quarter" idx="12"/>
          </p:nvPr>
        </p:nvSpPr>
        <p:spPr/>
        <p:txBody>
          <a:bodyPr/>
          <a:lstStyle/>
          <a:p>
            <a:r>
              <a:rPr lang="en-US" dirty="0"/>
              <a:t>Page </a:t>
            </a:r>
            <a:fld id="{CD4D04AF-D22C-4D82-9AB3-8DBA5AF2A339}" type="slidenum">
              <a:rPr lang="en-US" smtClean="0"/>
              <a:t>6</a:t>
            </a:fld>
            <a:endParaRPr lang="en-US" dirty="0"/>
          </a:p>
        </p:txBody>
      </p:sp>
    </p:spTree>
    <p:extLst>
      <p:ext uri="{BB962C8B-B14F-4D97-AF65-F5344CB8AC3E}">
        <p14:creationId xmlns:p14="http://schemas.microsoft.com/office/powerpoint/2010/main" val="3650624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89" y="1828800"/>
            <a:ext cx="2895600" cy="1600200"/>
          </a:xfrm>
        </p:spPr>
        <p:txBody>
          <a:bodyPr>
            <a:normAutofit fontScale="90000"/>
          </a:bodyPr>
          <a:lstStyle/>
          <a:p>
            <a:r>
              <a:rPr lang="en-US" dirty="0" smtClean="0"/>
              <a:t>CFW </a:t>
            </a:r>
            <a:br>
              <a:rPr lang="en-US" dirty="0" smtClean="0"/>
            </a:br>
            <a:r>
              <a:rPr lang="en-US" dirty="0" smtClean="0"/>
              <a:t>Schematic</a:t>
            </a:r>
            <a:br>
              <a:rPr lang="en-US" dirty="0" smtClean="0"/>
            </a:br>
            <a:endParaRPr lang="en-US" dirty="0"/>
          </a:p>
        </p:txBody>
      </p:sp>
      <p:sp>
        <p:nvSpPr>
          <p:cNvPr id="6" name="Footer Placeholder 5"/>
          <p:cNvSpPr>
            <a:spLocks noGrp="1"/>
          </p:cNvSpPr>
          <p:nvPr>
            <p:ph type="ftr" sz="quarter" idx="11"/>
          </p:nvPr>
        </p:nvSpPr>
        <p:spPr/>
        <p:txBody>
          <a:bodyPr/>
          <a:lstStyle/>
          <a:p>
            <a:r>
              <a:rPr lang="en-US" dirty="0" smtClean="0"/>
              <a:t>SDWA -77 ERRATA</a:t>
            </a:r>
            <a:endParaRPr lang="en-US" dirty="0"/>
          </a:p>
        </p:txBody>
      </p:sp>
      <p:sp>
        <p:nvSpPr>
          <p:cNvPr id="7" name="Slide Number Placeholder 6"/>
          <p:cNvSpPr>
            <a:spLocks noGrp="1"/>
          </p:cNvSpPr>
          <p:nvPr>
            <p:ph type="sldNum" sz="quarter" idx="12"/>
          </p:nvPr>
        </p:nvSpPr>
        <p:spPr/>
        <p:txBody>
          <a:bodyPr/>
          <a:lstStyle/>
          <a:p>
            <a:r>
              <a:rPr lang="en-US" dirty="0"/>
              <a:t>Page </a:t>
            </a:r>
            <a:fld id="{CD4D04AF-D22C-4D82-9AB3-8DBA5AF2A339}" type="slidenum">
              <a:rPr lang="en-US" smtClean="0"/>
              <a:t>7</a:t>
            </a:fld>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58483" y="0"/>
            <a:ext cx="4692316" cy="6858000"/>
          </a:xfrm>
          <a:prstGeom prst="rect">
            <a:avLst/>
          </a:prstGeom>
        </p:spPr>
      </p:pic>
    </p:spTree>
    <p:extLst>
      <p:ext uri="{BB962C8B-B14F-4D97-AF65-F5344CB8AC3E}">
        <p14:creationId xmlns:p14="http://schemas.microsoft.com/office/powerpoint/2010/main" val="4981131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55580" y="0"/>
            <a:ext cx="4692316" cy="6858000"/>
          </a:xfrm>
          <a:prstGeom prst="rect">
            <a:avLst/>
          </a:prstGeom>
        </p:spPr>
      </p:pic>
      <p:sp>
        <p:nvSpPr>
          <p:cNvPr id="2" name="Title 1"/>
          <p:cNvSpPr>
            <a:spLocks noGrp="1"/>
          </p:cNvSpPr>
          <p:nvPr>
            <p:ph type="title"/>
          </p:nvPr>
        </p:nvSpPr>
        <p:spPr>
          <a:xfrm>
            <a:off x="10789" y="1828800"/>
            <a:ext cx="2895600" cy="1600200"/>
          </a:xfrm>
        </p:spPr>
        <p:txBody>
          <a:bodyPr>
            <a:normAutofit fontScale="90000"/>
          </a:bodyPr>
          <a:lstStyle/>
          <a:p>
            <a:r>
              <a:rPr lang="en-US" dirty="0" smtClean="0"/>
              <a:t>CFW </a:t>
            </a:r>
            <a:br>
              <a:rPr lang="en-US" dirty="0" smtClean="0"/>
            </a:br>
            <a:r>
              <a:rPr lang="en-US" dirty="0" smtClean="0"/>
              <a:t>Schematic</a:t>
            </a:r>
            <a:br>
              <a:rPr lang="en-US" dirty="0" smtClean="0"/>
            </a:br>
            <a:endParaRPr lang="en-US" dirty="0"/>
          </a:p>
        </p:txBody>
      </p:sp>
      <p:graphicFrame>
        <p:nvGraphicFramePr>
          <p:cNvPr id="6" name="Diagram 5"/>
          <p:cNvGraphicFramePr/>
          <p:nvPr>
            <p:extLst>
              <p:ext uri="{D42A27DB-BD31-4B8C-83A1-F6EECF244321}">
                <p14:modId xmlns:p14="http://schemas.microsoft.com/office/powerpoint/2010/main" val="2823395144"/>
              </p:ext>
            </p:extLst>
          </p:nvPr>
        </p:nvGraphicFramePr>
        <p:xfrm>
          <a:off x="4398580" y="2514600"/>
          <a:ext cx="1981200" cy="2235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Down Arrow 6"/>
          <p:cNvSpPr/>
          <p:nvPr/>
        </p:nvSpPr>
        <p:spPr>
          <a:xfrm>
            <a:off x="5008180" y="10789"/>
            <a:ext cx="484632" cy="978408"/>
          </a:xfrm>
          <a:prstGeom prst="downArrow">
            <a:avLst/>
          </a:prstGeom>
          <a:gradFill>
            <a:gsLst>
              <a:gs pos="20000">
                <a:schemeClr val="accent2">
                  <a:tint val="9000"/>
                </a:schemeClr>
              </a:gs>
              <a:gs pos="75000">
                <a:schemeClr val="accent2">
                  <a:lumMod val="75000"/>
                </a:schemeClr>
              </a:gs>
            </a:gsLst>
          </a:gradFill>
          <a:ln w="12700">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solidFill>
                <a:schemeClr val="bg1"/>
              </a:solidFill>
            </a:endParaRPr>
          </a:p>
        </p:txBody>
      </p:sp>
      <p:sp>
        <p:nvSpPr>
          <p:cNvPr id="8" name="Left-Right Arrow 7"/>
          <p:cNvSpPr/>
          <p:nvPr/>
        </p:nvSpPr>
        <p:spPr>
          <a:xfrm>
            <a:off x="3331780" y="3733800"/>
            <a:ext cx="1216152" cy="484632"/>
          </a:xfrm>
          <a:prstGeom prst="leftRightArrow">
            <a:avLst/>
          </a:prstGeom>
          <a:gradFill>
            <a:gsLst>
              <a:gs pos="20000">
                <a:schemeClr val="accent2">
                  <a:tint val="9000"/>
                  <a:alpha val="40000"/>
                </a:schemeClr>
              </a:gs>
              <a:gs pos="100000">
                <a:schemeClr val="accent2">
                  <a:lumMod val="50000"/>
                </a:schemeClr>
              </a:gs>
            </a:gsLst>
          </a:gradFill>
          <a:ln w="12700">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9" name="Down Arrow 8"/>
          <p:cNvSpPr/>
          <p:nvPr/>
        </p:nvSpPr>
        <p:spPr>
          <a:xfrm>
            <a:off x="4627180" y="6236262"/>
            <a:ext cx="304800" cy="609600"/>
          </a:xfrm>
          <a:prstGeom prst="downArrow">
            <a:avLst/>
          </a:prstGeom>
          <a:gradFill>
            <a:gsLst>
              <a:gs pos="20000">
                <a:schemeClr val="accent2">
                  <a:tint val="9000"/>
                </a:schemeClr>
              </a:gs>
              <a:gs pos="75000">
                <a:schemeClr val="accent2">
                  <a:lumMod val="75000"/>
                </a:schemeClr>
              </a:gs>
            </a:gsLst>
            <a:path path="circle">
              <a:fillToRect l="-15000" t="-15000" r="115000" b="115000"/>
            </a:path>
          </a:gra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Down Arrow 9"/>
          <p:cNvSpPr/>
          <p:nvPr/>
        </p:nvSpPr>
        <p:spPr>
          <a:xfrm>
            <a:off x="5236780" y="6248400"/>
            <a:ext cx="304800" cy="609600"/>
          </a:xfrm>
          <a:prstGeom prst="downArrow">
            <a:avLst/>
          </a:prstGeom>
          <a:gradFill>
            <a:gsLst>
              <a:gs pos="20000">
                <a:schemeClr val="accent2">
                  <a:tint val="9000"/>
                </a:schemeClr>
              </a:gs>
              <a:gs pos="75000">
                <a:schemeClr val="accent2">
                  <a:lumMod val="75000"/>
                </a:schemeClr>
              </a:gs>
            </a:gsLst>
            <a:path path="circle">
              <a:fillToRect l="-15000" t="-15000" r="115000" b="115000"/>
            </a:path>
          </a:gra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Left Arrow 10"/>
          <p:cNvSpPr/>
          <p:nvPr/>
        </p:nvSpPr>
        <p:spPr>
          <a:xfrm>
            <a:off x="6760780" y="3657600"/>
            <a:ext cx="978408" cy="256032"/>
          </a:xfrm>
          <a:prstGeom prst="leftArrow">
            <a:avLst/>
          </a:prstGeom>
          <a:gradFill>
            <a:gsLst>
              <a:gs pos="20000">
                <a:schemeClr val="accent2">
                  <a:lumMod val="100000"/>
                </a:schemeClr>
              </a:gs>
              <a:gs pos="75000">
                <a:schemeClr val="accent2">
                  <a:lumMod val="75000"/>
                </a:schemeClr>
              </a:gs>
            </a:gsLst>
            <a:path path="circle">
              <a:fillToRect l="-15000" t="-15000" r="115000" b="115000"/>
            </a:path>
          </a:gra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5465380" y="6477000"/>
            <a:ext cx="1113253" cy="276999"/>
          </a:xfrm>
          <a:prstGeom prst="rect">
            <a:avLst/>
          </a:prstGeom>
          <a:noFill/>
        </p:spPr>
        <p:txBody>
          <a:bodyPr wrap="none" rtlCol="0">
            <a:spAutoFit/>
          </a:bodyPr>
          <a:lstStyle/>
          <a:p>
            <a:r>
              <a:rPr lang="en-US" sz="1200" b="1" dirty="0" smtClean="0">
                <a:solidFill>
                  <a:schemeClr val="bg1"/>
                </a:solidFill>
                <a:latin typeface="Arial" panose="020B0604020202020204" pitchFamily="34" charset="0"/>
                <a:cs typeface="Arial" panose="020B0604020202020204" pitchFamily="34" charset="0"/>
              </a:rPr>
              <a:t>CVP Exports</a:t>
            </a:r>
            <a:endParaRPr lang="en-US" sz="1200" b="1" dirty="0">
              <a:solidFill>
                <a:schemeClr val="bg1"/>
              </a:solidFill>
              <a:latin typeface="Arial" panose="020B0604020202020204" pitchFamily="34" charset="0"/>
              <a:cs typeface="Arial" panose="020B0604020202020204" pitchFamily="34" charset="0"/>
            </a:endParaRPr>
          </a:p>
        </p:txBody>
      </p:sp>
      <p:sp>
        <p:nvSpPr>
          <p:cNvPr id="13" name="TextBox 12"/>
          <p:cNvSpPr txBox="1"/>
          <p:nvPr/>
        </p:nvSpPr>
        <p:spPr>
          <a:xfrm>
            <a:off x="3560380" y="6477000"/>
            <a:ext cx="1148520" cy="276999"/>
          </a:xfrm>
          <a:prstGeom prst="rect">
            <a:avLst/>
          </a:prstGeom>
          <a:noFill/>
        </p:spPr>
        <p:txBody>
          <a:bodyPr wrap="none" rtlCol="0">
            <a:spAutoFit/>
          </a:bodyPr>
          <a:lstStyle/>
          <a:p>
            <a:r>
              <a:rPr lang="en-US" sz="1200" b="1" dirty="0" smtClean="0">
                <a:solidFill>
                  <a:schemeClr val="bg1"/>
                </a:solidFill>
                <a:latin typeface="Arial" panose="020B0604020202020204" pitchFamily="34" charset="0"/>
                <a:cs typeface="Arial" panose="020B0604020202020204" pitchFamily="34" charset="0"/>
              </a:rPr>
              <a:t>SWP Exports</a:t>
            </a:r>
            <a:endParaRPr lang="en-US" sz="1200" b="1" dirty="0">
              <a:solidFill>
                <a:schemeClr val="bg1"/>
              </a:solidFill>
              <a:latin typeface="Arial" panose="020B0604020202020204" pitchFamily="34" charset="0"/>
              <a:cs typeface="Arial" panose="020B0604020202020204" pitchFamily="34" charset="0"/>
            </a:endParaRPr>
          </a:p>
        </p:txBody>
      </p:sp>
      <p:sp>
        <p:nvSpPr>
          <p:cNvPr id="14" name="TextBox 13"/>
          <p:cNvSpPr txBox="1"/>
          <p:nvPr/>
        </p:nvSpPr>
        <p:spPr>
          <a:xfrm>
            <a:off x="6836980" y="3200400"/>
            <a:ext cx="843051" cy="461665"/>
          </a:xfrm>
          <a:prstGeom prst="rect">
            <a:avLst/>
          </a:prstGeom>
          <a:noFill/>
        </p:spPr>
        <p:txBody>
          <a:bodyPr wrap="none" rtlCol="0">
            <a:spAutoFit/>
          </a:bodyPr>
          <a:lstStyle/>
          <a:p>
            <a:r>
              <a:rPr lang="en-US" sz="1200" b="1" dirty="0" smtClean="0">
                <a:solidFill>
                  <a:schemeClr val="bg1"/>
                </a:solidFill>
                <a:latin typeface="Arial" panose="020B0604020202020204" pitchFamily="34" charset="0"/>
                <a:cs typeface="Arial" panose="020B0604020202020204" pitchFamily="34" charset="0"/>
              </a:rPr>
              <a:t>Tributary</a:t>
            </a:r>
          </a:p>
          <a:p>
            <a:r>
              <a:rPr lang="en-US" sz="1200" b="1" dirty="0" smtClean="0">
                <a:solidFill>
                  <a:schemeClr val="bg1"/>
                </a:solidFill>
                <a:latin typeface="Arial" panose="020B0604020202020204" pitchFamily="34" charset="0"/>
                <a:cs typeface="Arial" panose="020B0604020202020204" pitchFamily="34" charset="0"/>
              </a:rPr>
              <a:t>Inflows</a:t>
            </a:r>
            <a:endParaRPr lang="en-US" sz="1200" b="1" dirty="0">
              <a:solidFill>
                <a:schemeClr val="bg1"/>
              </a:solidFill>
              <a:latin typeface="Arial" panose="020B0604020202020204" pitchFamily="34" charset="0"/>
              <a:cs typeface="Arial" panose="020B0604020202020204" pitchFamily="34" charset="0"/>
            </a:endParaRPr>
          </a:p>
        </p:txBody>
      </p:sp>
      <p:sp>
        <p:nvSpPr>
          <p:cNvPr id="15" name="TextBox 14"/>
          <p:cNvSpPr txBox="1"/>
          <p:nvPr/>
        </p:nvSpPr>
        <p:spPr>
          <a:xfrm>
            <a:off x="3712780" y="152400"/>
            <a:ext cx="1489510" cy="461665"/>
          </a:xfrm>
          <a:prstGeom prst="rect">
            <a:avLst/>
          </a:prstGeom>
          <a:noFill/>
        </p:spPr>
        <p:txBody>
          <a:bodyPr wrap="none" rtlCol="0">
            <a:spAutoFit/>
          </a:bodyPr>
          <a:lstStyle/>
          <a:p>
            <a:r>
              <a:rPr lang="en-US" sz="1200" b="1" dirty="0" smtClean="0">
                <a:solidFill>
                  <a:schemeClr val="bg1"/>
                </a:solidFill>
                <a:latin typeface="Arial" panose="020B0604020202020204" pitchFamily="34" charset="0"/>
                <a:cs typeface="Arial" panose="020B0604020202020204" pitchFamily="34" charset="0"/>
              </a:rPr>
              <a:t>Sacramento River</a:t>
            </a:r>
          </a:p>
          <a:p>
            <a:r>
              <a:rPr lang="en-US" sz="1200" b="1" dirty="0" smtClean="0">
                <a:solidFill>
                  <a:schemeClr val="bg1"/>
                </a:solidFill>
                <a:latin typeface="Arial" panose="020B0604020202020204" pitchFamily="34" charset="0"/>
                <a:cs typeface="Arial" panose="020B0604020202020204" pitchFamily="34" charset="0"/>
              </a:rPr>
              <a:t>Inflow</a:t>
            </a:r>
            <a:endParaRPr lang="en-US" sz="1200" b="1" dirty="0">
              <a:solidFill>
                <a:schemeClr val="bg1"/>
              </a:solidFill>
              <a:latin typeface="Arial" panose="020B0604020202020204" pitchFamily="34" charset="0"/>
              <a:cs typeface="Arial" panose="020B0604020202020204" pitchFamily="34" charset="0"/>
            </a:endParaRPr>
          </a:p>
        </p:txBody>
      </p:sp>
      <p:sp>
        <p:nvSpPr>
          <p:cNvPr id="16" name="TextBox 15"/>
          <p:cNvSpPr txBox="1"/>
          <p:nvPr/>
        </p:nvSpPr>
        <p:spPr>
          <a:xfrm>
            <a:off x="3407980" y="3200400"/>
            <a:ext cx="1077539" cy="461665"/>
          </a:xfrm>
          <a:prstGeom prst="rect">
            <a:avLst/>
          </a:prstGeom>
          <a:noFill/>
        </p:spPr>
        <p:txBody>
          <a:bodyPr wrap="none" rtlCol="0">
            <a:spAutoFit/>
          </a:bodyPr>
          <a:lstStyle/>
          <a:p>
            <a:r>
              <a:rPr lang="en-US" sz="1200" b="1" dirty="0" smtClean="0">
                <a:solidFill>
                  <a:schemeClr val="bg1"/>
                </a:solidFill>
                <a:latin typeface="Arial" panose="020B0604020202020204" pitchFamily="34" charset="0"/>
                <a:cs typeface="Arial" panose="020B0604020202020204" pitchFamily="34" charset="0"/>
              </a:rPr>
              <a:t>Tidal Inflow </a:t>
            </a:r>
          </a:p>
          <a:p>
            <a:r>
              <a:rPr lang="en-US" sz="1200" b="1" dirty="0" smtClean="0">
                <a:solidFill>
                  <a:schemeClr val="bg1"/>
                </a:solidFill>
                <a:latin typeface="Arial" panose="020B0604020202020204" pitchFamily="34" charset="0"/>
                <a:cs typeface="Arial" panose="020B0604020202020204" pitchFamily="34" charset="0"/>
              </a:rPr>
              <a:t>and Outflow</a:t>
            </a:r>
            <a:endParaRPr lang="en-US" sz="1200" b="1" dirty="0">
              <a:solidFill>
                <a:schemeClr val="bg1"/>
              </a:solidFill>
              <a:latin typeface="Arial" panose="020B0604020202020204" pitchFamily="34" charset="0"/>
              <a:cs typeface="Arial" panose="020B0604020202020204" pitchFamily="34" charset="0"/>
            </a:endParaRPr>
          </a:p>
        </p:txBody>
      </p:sp>
      <p:sp>
        <p:nvSpPr>
          <p:cNvPr id="17" name="TextBox 16"/>
          <p:cNvSpPr txBox="1"/>
          <p:nvPr/>
        </p:nvSpPr>
        <p:spPr>
          <a:xfrm rot="3019722">
            <a:off x="6591113" y="5795775"/>
            <a:ext cx="1527982" cy="276999"/>
          </a:xfrm>
          <a:prstGeom prst="rect">
            <a:avLst/>
          </a:prstGeom>
          <a:noFill/>
        </p:spPr>
        <p:txBody>
          <a:bodyPr wrap="none" rtlCol="0">
            <a:spAutoFit/>
          </a:bodyPr>
          <a:lstStyle/>
          <a:p>
            <a:r>
              <a:rPr lang="en-US" sz="1200" b="1" dirty="0" smtClean="0">
                <a:solidFill>
                  <a:schemeClr val="bg1"/>
                </a:solidFill>
                <a:latin typeface="Arial" panose="020B0604020202020204" pitchFamily="34" charset="0"/>
                <a:cs typeface="Arial" panose="020B0604020202020204" pitchFamily="34" charset="0"/>
              </a:rPr>
              <a:t>San Joaquin River</a:t>
            </a:r>
            <a:endParaRPr lang="en-US" sz="1200" b="1" dirty="0">
              <a:solidFill>
                <a:schemeClr val="bg1"/>
              </a:solidFill>
              <a:latin typeface="Arial" panose="020B0604020202020204" pitchFamily="34" charset="0"/>
              <a:cs typeface="Arial" panose="020B0604020202020204" pitchFamily="34" charset="0"/>
            </a:endParaRPr>
          </a:p>
        </p:txBody>
      </p:sp>
      <p:sp>
        <p:nvSpPr>
          <p:cNvPr id="18" name="Rectangle 17"/>
          <p:cNvSpPr/>
          <p:nvPr/>
        </p:nvSpPr>
        <p:spPr>
          <a:xfrm rot="5400000">
            <a:off x="3885170" y="3485210"/>
            <a:ext cx="2174290" cy="385470"/>
          </a:xfrm>
          <a:prstGeom prst="rect">
            <a:avLst/>
          </a:prstGeom>
          <a:noFill/>
        </p:spPr>
        <p:txBody>
          <a:bodyPr wrap="none" lIns="91440" tIns="45720" rIns="91440" bIns="45720">
            <a:prstTxWarp prst="textArchUp">
              <a:avLst>
                <a:gd name="adj" fmla="val 10869245"/>
              </a:avLst>
            </a:prstTxWarp>
            <a:spAutoFit/>
          </a:bodyPr>
          <a:lstStyle/>
          <a:p>
            <a:pPr algn="ctr"/>
            <a:r>
              <a:rPr lang="en-US" sz="2800" b="1" dirty="0" smtClean="0">
                <a:ln w="12700">
                  <a:solidFill>
                    <a:schemeClr val="bg1"/>
                  </a:solidFill>
                  <a:prstDash val="solid"/>
                </a:ln>
                <a:gradFill>
                  <a:gsLst>
                    <a:gs pos="20000">
                      <a:schemeClr val="accent2"/>
                    </a:gs>
                    <a:gs pos="75000">
                      <a:srgbClr val="0070C0"/>
                    </a:gs>
                  </a:gsLst>
                  <a:path path="circle">
                    <a:fillToRect l="-15000" t="-15000" r="115000" b="115000"/>
                  </a:path>
                </a:gradFill>
              </a:rPr>
              <a:t>Reduced</a:t>
            </a:r>
            <a:r>
              <a:rPr lang="en-US" sz="2800" b="1" cap="none" spc="0" dirty="0" smtClean="0">
                <a:ln w="12700">
                  <a:solidFill>
                    <a:schemeClr val="bg1"/>
                  </a:solidFill>
                  <a:prstDash val="solid"/>
                </a:ln>
                <a:gradFill>
                  <a:gsLst>
                    <a:gs pos="20000">
                      <a:schemeClr val="tx1"/>
                    </a:gs>
                    <a:gs pos="75000">
                      <a:srgbClr val="0070C0"/>
                    </a:gs>
                  </a:gsLst>
                  <a:path path="circle">
                    <a:fillToRect l="-15000" t="-15000" r="115000" b="115000"/>
                  </a:path>
                </a:gradFill>
                <a:effectLst/>
              </a:rPr>
              <a:t> Delta Mixing</a:t>
            </a:r>
            <a:endParaRPr lang="en-US" sz="2800" b="1" cap="none" spc="0" dirty="0">
              <a:ln w="12700">
                <a:solidFill>
                  <a:schemeClr val="bg1"/>
                </a:solidFill>
                <a:prstDash val="solid"/>
              </a:ln>
              <a:gradFill>
                <a:gsLst>
                  <a:gs pos="20000">
                    <a:schemeClr val="tx1"/>
                  </a:gs>
                  <a:gs pos="75000">
                    <a:srgbClr val="0070C0"/>
                  </a:gs>
                </a:gsLst>
                <a:path path="circle">
                  <a:fillToRect l="-15000" t="-15000" r="115000" b="115000"/>
                </a:path>
              </a:gradFill>
              <a:effectLst/>
            </a:endParaRPr>
          </a:p>
        </p:txBody>
      </p:sp>
      <p:sp>
        <p:nvSpPr>
          <p:cNvPr id="19" name="Left Arrow 18"/>
          <p:cNvSpPr/>
          <p:nvPr/>
        </p:nvSpPr>
        <p:spPr>
          <a:xfrm rot="2611493">
            <a:off x="6719402" y="6255480"/>
            <a:ext cx="978408" cy="270425"/>
          </a:xfrm>
          <a:prstGeom prst="leftArrow">
            <a:avLst/>
          </a:prstGeom>
          <a:gradFill>
            <a:gsLst>
              <a:gs pos="20000">
                <a:schemeClr val="accent2">
                  <a:lumMod val="100000"/>
                </a:schemeClr>
              </a:gs>
              <a:gs pos="75000">
                <a:schemeClr val="accent2">
                  <a:lumMod val="75000"/>
                </a:schemeClr>
              </a:gs>
            </a:gsLst>
            <a:path path="circle">
              <a:fillToRect l="-15000" t="-15000" r="115000" b="115000"/>
            </a:path>
          </a:gra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5" name="Straight Connector 24"/>
          <p:cNvCxnSpPr/>
          <p:nvPr/>
        </p:nvCxnSpPr>
        <p:spPr>
          <a:xfrm>
            <a:off x="5693980" y="990600"/>
            <a:ext cx="762000" cy="0"/>
          </a:xfrm>
          <a:prstGeom prst="line">
            <a:avLst/>
          </a:prstGeom>
          <a:ln w="50800">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6379780" y="990600"/>
            <a:ext cx="76200" cy="4800600"/>
          </a:xfrm>
          <a:prstGeom prst="line">
            <a:avLst/>
          </a:prstGeom>
          <a:ln w="50800">
            <a:solidFill>
              <a:schemeClr val="accent3">
                <a:lumMod val="50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5389180" y="5791200"/>
            <a:ext cx="990600" cy="0"/>
          </a:xfrm>
          <a:prstGeom prst="line">
            <a:avLst/>
          </a:prstGeom>
          <a:ln w="50800">
            <a:solidFill>
              <a:schemeClr val="accent3">
                <a:lumMod val="50000"/>
              </a:schemeClr>
            </a:solidFill>
            <a:headEnd type="triangle" w="lg" len="lg"/>
            <a:tailEnd type="non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rot="16200000">
            <a:off x="5010175" y="3198406"/>
            <a:ext cx="3108543" cy="369332"/>
          </a:xfrm>
          <a:prstGeom prst="rect">
            <a:avLst/>
          </a:prstGeom>
          <a:noFill/>
        </p:spPr>
        <p:txBody>
          <a:bodyPr wrap="none" rtlCol="0">
            <a:spAutoFit/>
          </a:bodyPr>
          <a:lstStyle/>
          <a:p>
            <a:r>
              <a:rPr lang="en-US" b="1" dirty="0" smtClean="0">
                <a:solidFill>
                  <a:schemeClr val="accent6">
                    <a:lumMod val="50000"/>
                  </a:schemeClr>
                </a:solidFill>
                <a:latin typeface="Arial" panose="020B0604020202020204" pitchFamily="34" charset="0"/>
                <a:cs typeface="Arial" panose="020B0604020202020204" pitchFamily="34" charset="0"/>
              </a:rPr>
              <a:t>Sacramento Bypass Flows</a:t>
            </a:r>
            <a:endParaRPr lang="en-US" b="1" dirty="0">
              <a:solidFill>
                <a:schemeClr val="accent6">
                  <a:lumMod val="50000"/>
                </a:schemeClr>
              </a:solidFill>
              <a:latin typeface="Arial" panose="020B0604020202020204" pitchFamily="34" charset="0"/>
              <a:cs typeface="Arial" panose="020B0604020202020204" pitchFamily="34" charset="0"/>
            </a:endParaRPr>
          </a:p>
        </p:txBody>
      </p:sp>
      <p:sp>
        <p:nvSpPr>
          <p:cNvPr id="37" name="Down Arrow 36"/>
          <p:cNvSpPr/>
          <p:nvPr/>
        </p:nvSpPr>
        <p:spPr>
          <a:xfrm>
            <a:off x="5160580" y="1371600"/>
            <a:ext cx="256032" cy="673608"/>
          </a:xfrm>
          <a:prstGeom prst="downArrow">
            <a:avLst/>
          </a:prstGeom>
          <a:gradFill>
            <a:gsLst>
              <a:gs pos="20000">
                <a:schemeClr val="accent2">
                  <a:tint val="9000"/>
                </a:schemeClr>
              </a:gs>
              <a:gs pos="75000">
                <a:schemeClr val="accent2">
                  <a:lumMod val="75000"/>
                </a:schemeClr>
              </a:gs>
            </a:gsLst>
          </a:gradFill>
          <a:ln w="12700">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solidFill>
                <a:schemeClr val="bg1"/>
              </a:solidFill>
            </a:endParaRPr>
          </a:p>
        </p:txBody>
      </p:sp>
      <p:sp>
        <p:nvSpPr>
          <p:cNvPr id="38" name="TextBox 37"/>
          <p:cNvSpPr txBox="1"/>
          <p:nvPr/>
        </p:nvSpPr>
        <p:spPr>
          <a:xfrm>
            <a:off x="4322380" y="1524000"/>
            <a:ext cx="1066800" cy="707886"/>
          </a:xfrm>
          <a:prstGeom prst="rect">
            <a:avLst/>
          </a:prstGeom>
          <a:noFill/>
        </p:spPr>
        <p:txBody>
          <a:bodyPr wrap="square" rtlCol="0">
            <a:spAutoFit/>
          </a:bodyPr>
          <a:lstStyle/>
          <a:p>
            <a:r>
              <a:rPr lang="en-US" sz="1000" b="1" dirty="0" smtClean="0">
                <a:solidFill>
                  <a:schemeClr val="bg1"/>
                </a:solidFill>
                <a:latin typeface="Arial" panose="020B0604020202020204" pitchFamily="34" charset="0"/>
                <a:cs typeface="Arial" panose="020B0604020202020204" pitchFamily="34" charset="0"/>
              </a:rPr>
              <a:t>Reduced</a:t>
            </a:r>
          </a:p>
          <a:p>
            <a:r>
              <a:rPr lang="en-US" sz="1000" b="1" dirty="0" smtClean="0">
                <a:solidFill>
                  <a:schemeClr val="bg1"/>
                </a:solidFill>
                <a:latin typeface="Arial" panose="020B0604020202020204" pitchFamily="34" charset="0"/>
                <a:cs typeface="Arial" panose="020B0604020202020204" pitchFamily="34" charset="0"/>
              </a:rPr>
              <a:t>Sacramento River</a:t>
            </a:r>
          </a:p>
          <a:p>
            <a:r>
              <a:rPr lang="en-US" sz="1000" b="1" dirty="0" smtClean="0">
                <a:solidFill>
                  <a:schemeClr val="bg1"/>
                </a:solidFill>
                <a:latin typeface="Arial" panose="020B0604020202020204" pitchFamily="34" charset="0"/>
                <a:cs typeface="Arial" panose="020B0604020202020204" pitchFamily="34" charset="0"/>
              </a:rPr>
              <a:t>Inflow</a:t>
            </a:r>
            <a:endParaRPr lang="en-US" sz="1000" b="1" dirty="0">
              <a:solidFill>
                <a:schemeClr val="bg1"/>
              </a:solidFill>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11"/>
          </p:nvPr>
        </p:nvSpPr>
        <p:spPr/>
        <p:txBody>
          <a:bodyPr/>
          <a:lstStyle/>
          <a:p>
            <a:r>
              <a:rPr lang="en-US" dirty="0" smtClean="0"/>
              <a:t>SDWA- 77 ERRATA</a:t>
            </a:r>
            <a:endParaRPr lang="en-US" dirty="0"/>
          </a:p>
        </p:txBody>
      </p:sp>
      <p:sp>
        <p:nvSpPr>
          <p:cNvPr id="5" name="Slide Number Placeholder 4"/>
          <p:cNvSpPr>
            <a:spLocks noGrp="1"/>
          </p:cNvSpPr>
          <p:nvPr>
            <p:ph type="sldNum" sz="quarter" idx="12"/>
          </p:nvPr>
        </p:nvSpPr>
        <p:spPr/>
        <p:txBody>
          <a:bodyPr/>
          <a:lstStyle/>
          <a:p>
            <a:r>
              <a:rPr lang="en-US" dirty="0"/>
              <a:t>Page </a:t>
            </a:r>
            <a:fld id="{CD4D04AF-D22C-4D82-9AB3-8DBA5AF2A339}" type="slidenum">
              <a:rPr lang="en-US" smtClean="0"/>
              <a:t>8</a:t>
            </a:fld>
            <a:endParaRPr lang="en-US" dirty="0"/>
          </a:p>
        </p:txBody>
      </p:sp>
    </p:spTree>
    <p:extLst>
      <p:ext uri="{BB962C8B-B14F-4D97-AF65-F5344CB8AC3E}">
        <p14:creationId xmlns:p14="http://schemas.microsoft.com/office/powerpoint/2010/main" val="16260337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Approach To Analyzing Reduced Sacramento Inflows</a:t>
            </a:r>
            <a:endParaRPr lang="en-US" dirty="0"/>
          </a:p>
        </p:txBody>
      </p:sp>
      <p:sp>
        <p:nvSpPr>
          <p:cNvPr id="3" name="Content Placeholder 2"/>
          <p:cNvSpPr>
            <a:spLocks noGrp="1"/>
          </p:cNvSpPr>
          <p:nvPr>
            <p:ph idx="1"/>
          </p:nvPr>
        </p:nvSpPr>
        <p:spPr/>
        <p:txBody>
          <a:bodyPr/>
          <a:lstStyle/>
          <a:p>
            <a:r>
              <a:rPr lang="en-US" dirty="0" smtClean="0"/>
              <a:t>Use Existing Models</a:t>
            </a:r>
          </a:p>
          <a:p>
            <a:endParaRPr lang="en-US" dirty="0" smtClean="0"/>
          </a:p>
          <a:p>
            <a:r>
              <a:rPr lang="en-US" dirty="0" smtClean="0"/>
              <a:t>Set NAA at the Baseline</a:t>
            </a:r>
          </a:p>
          <a:p>
            <a:endParaRPr lang="en-US" dirty="0" smtClean="0"/>
          </a:p>
          <a:p>
            <a:r>
              <a:rPr lang="en-US" dirty="0" smtClean="0"/>
              <a:t>Evaluate on a 15-minute and Daily Timeframe</a:t>
            </a:r>
            <a:endParaRPr lang="en-US" dirty="0"/>
          </a:p>
        </p:txBody>
      </p:sp>
      <p:sp>
        <p:nvSpPr>
          <p:cNvPr id="6" name="Footer Placeholder 5"/>
          <p:cNvSpPr>
            <a:spLocks noGrp="1"/>
          </p:cNvSpPr>
          <p:nvPr>
            <p:ph type="ftr" sz="quarter" idx="11"/>
          </p:nvPr>
        </p:nvSpPr>
        <p:spPr/>
        <p:txBody>
          <a:bodyPr/>
          <a:lstStyle/>
          <a:p>
            <a:r>
              <a:rPr lang="en-US" dirty="0" smtClean="0"/>
              <a:t>SDWA- 77 ERRATA</a:t>
            </a:r>
            <a:endParaRPr lang="en-US" dirty="0"/>
          </a:p>
        </p:txBody>
      </p:sp>
      <p:sp>
        <p:nvSpPr>
          <p:cNvPr id="7" name="Slide Number Placeholder 6"/>
          <p:cNvSpPr>
            <a:spLocks noGrp="1"/>
          </p:cNvSpPr>
          <p:nvPr>
            <p:ph type="sldNum" sz="quarter" idx="12"/>
          </p:nvPr>
        </p:nvSpPr>
        <p:spPr/>
        <p:txBody>
          <a:bodyPr/>
          <a:lstStyle/>
          <a:p>
            <a:r>
              <a:rPr lang="en-US" dirty="0"/>
              <a:t>Page </a:t>
            </a:r>
            <a:fld id="{CD4D04AF-D22C-4D82-9AB3-8DBA5AF2A339}" type="slidenum">
              <a:rPr lang="en-US" smtClean="0"/>
              <a:t>9</a:t>
            </a:fld>
            <a:endParaRPr lang="en-US" dirty="0"/>
          </a:p>
        </p:txBody>
      </p:sp>
    </p:spTree>
    <p:extLst>
      <p:ext uri="{BB962C8B-B14F-4D97-AF65-F5344CB8AC3E}">
        <p14:creationId xmlns:p14="http://schemas.microsoft.com/office/powerpoint/2010/main" val="151227895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Apex</Template>
  <TotalTime>3057</TotalTime>
  <Words>4302</Words>
  <Application>Microsoft Office PowerPoint</Application>
  <PresentationFormat>On-screen Show (4:3)</PresentationFormat>
  <Paragraphs>620</Paragraphs>
  <Slides>31</Slides>
  <Notes>31</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Apex</vt:lpstr>
      <vt:lpstr>California water fix South Delta Water Agency Parties Case-In-Chief Part 1b</vt:lpstr>
      <vt:lpstr>Central and South Delta Issues</vt:lpstr>
      <vt:lpstr>Analysis</vt:lpstr>
      <vt:lpstr>CWF System Components</vt:lpstr>
      <vt:lpstr>Delta  Schematic </vt:lpstr>
      <vt:lpstr>Delta  Schematic </vt:lpstr>
      <vt:lpstr>CFW  Schematic </vt:lpstr>
      <vt:lpstr>CFW  Schematic </vt:lpstr>
      <vt:lpstr>Approach To Analyzing Reduced Sacramento Inflows</vt:lpstr>
      <vt:lpstr>Modeling Timeframe</vt:lpstr>
      <vt:lpstr>Probability Comparison</vt:lpstr>
      <vt:lpstr>Difference in Exceedance Predictions</vt:lpstr>
      <vt:lpstr>Difference in Exceedance Predictions</vt:lpstr>
      <vt:lpstr>Selection of Analysis Points</vt:lpstr>
      <vt:lpstr>Detailed Analysis Points - 1</vt:lpstr>
      <vt:lpstr>Detailed Analysis Points - 2</vt:lpstr>
      <vt:lpstr>Detailed Analysis Points - 3</vt:lpstr>
      <vt:lpstr>Differences in Approach To Impact Analysis</vt:lpstr>
      <vt:lpstr>Monthly Average EC Old River at Tracy Road</vt:lpstr>
      <vt:lpstr>Difference between Mean Daily CWF and NAA  Site: SDN1, Old River at Tracy</vt:lpstr>
      <vt:lpstr>Average Annual Salinity for CWF Scenarios As Compared to the NAA Site: SDN1, Old River at Tracy</vt:lpstr>
      <vt:lpstr> Percent of Time the Daily Average EC of the WaterFix Scenarios Exceeds the EC of the NAA Site: SDN1, Old River at Tracy</vt:lpstr>
      <vt:lpstr>Measured Salinity at Old River at Tracy and Predicted Salinity from the NAA</vt:lpstr>
      <vt:lpstr>Stage Difference DS of NDD No. 5</vt:lpstr>
      <vt:lpstr>Stage Difference 3 Miles DS of NDD</vt:lpstr>
      <vt:lpstr>Stage Difference 9 Miles DS of NDD</vt:lpstr>
      <vt:lpstr>Probability of Exceedance For Stage Change Due To The CWF</vt:lpstr>
      <vt:lpstr>Change In Residence Time</vt:lpstr>
      <vt:lpstr>Conclusions</vt:lpstr>
      <vt:lpstr>Conclusions (Cont.)</vt:lpstr>
      <vt:lpstr>Conclusions (Cont.)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California water fix South delta water agency parties</dc:title>
  <dc:creator>Heather</dc:creator>
  <cp:lastModifiedBy>Michael Buckman</cp:lastModifiedBy>
  <cp:revision>125</cp:revision>
  <cp:lastPrinted>2016-11-01T04:19:44Z</cp:lastPrinted>
  <dcterms:created xsi:type="dcterms:W3CDTF">2016-08-29T21:49:57Z</dcterms:created>
  <dcterms:modified xsi:type="dcterms:W3CDTF">2016-11-10T19:15:41Z</dcterms:modified>
</cp:coreProperties>
</file>